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0" r:id="rId1"/>
  </p:sldMasterIdLst>
  <p:sldIdLst>
    <p:sldId id="256" r:id="rId2"/>
    <p:sldId id="257" r:id="rId3"/>
    <p:sldId id="261" r:id="rId4"/>
    <p:sldId id="258" r:id="rId5"/>
    <p:sldId id="289" r:id="rId6"/>
    <p:sldId id="290" r:id="rId7"/>
    <p:sldId id="292" r:id="rId8"/>
    <p:sldId id="293" r:id="rId9"/>
    <p:sldId id="288" r:id="rId10"/>
    <p:sldId id="279" r:id="rId11"/>
    <p:sldId id="294" r:id="rId12"/>
    <p:sldId id="259" r:id="rId13"/>
    <p:sldId id="262" r:id="rId14"/>
    <p:sldId id="263" r:id="rId15"/>
    <p:sldId id="260" r:id="rId16"/>
    <p:sldId id="295" r:id="rId17"/>
    <p:sldId id="280" r:id="rId18"/>
    <p:sldId id="264" r:id="rId19"/>
    <p:sldId id="273" r:id="rId20"/>
    <p:sldId id="274" r:id="rId21"/>
    <p:sldId id="267" r:id="rId22"/>
    <p:sldId id="275" r:id="rId23"/>
    <p:sldId id="268" r:id="rId24"/>
    <p:sldId id="270" r:id="rId25"/>
    <p:sldId id="276" r:id="rId26"/>
    <p:sldId id="282" r:id="rId27"/>
    <p:sldId id="277" r:id="rId28"/>
    <p:sldId id="296" r:id="rId29"/>
    <p:sldId id="283" r:id="rId3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13" autoAdjust="0"/>
  </p:normalViewPr>
  <p:slideViewPr>
    <p:cSldViewPr snapToGrid="0">
      <p:cViewPr varScale="1">
        <p:scale>
          <a:sx n="82" d="100"/>
          <a:sy n="82" d="100"/>
        </p:scale>
        <p:origin x="672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0E178C3-1EE9-475D-B097-611BD8839651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7CB5D721-B986-48C3-9FE7-5434D9C89790}">
      <dgm:prSet phldrT="[Text]"/>
      <dgm:spPr/>
      <dgm:t>
        <a:bodyPr/>
        <a:lstStyle/>
        <a:p>
          <a:r>
            <a:rPr lang="cs-CZ" dirty="0"/>
            <a:t>Formální hodnocení a přijatelnost</a:t>
          </a:r>
        </a:p>
      </dgm:t>
    </dgm:pt>
    <dgm:pt modelId="{57E13E29-A8A4-42E5-B293-6D2701CF3590}" type="parTrans" cxnId="{217D3523-40D7-411F-ACB7-F14870E894B8}">
      <dgm:prSet/>
      <dgm:spPr/>
      <dgm:t>
        <a:bodyPr/>
        <a:lstStyle/>
        <a:p>
          <a:endParaRPr lang="cs-CZ"/>
        </a:p>
      </dgm:t>
    </dgm:pt>
    <dgm:pt modelId="{8A833B76-F8B1-4622-8E6A-A9E656069179}" type="sibTrans" cxnId="{217D3523-40D7-411F-ACB7-F14870E894B8}">
      <dgm:prSet/>
      <dgm:spPr/>
      <dgm:t>
        <a:bodyPr/>
        <a:lstStyle/>
        <a:p>
          <a:endParaRPr lang="cs-CZ"/>
        </a:p>
      </dgm:t>
    </dgm:pt>
    <dgm:pt modelId="{21CC2568-1222-45E3-9217-D262F69176EA}">
      <dgm:prSet phldrT="[Text]"/>
      <dgm:spPr/>
      <dgm:t>
        <a:bodyPr/>
        <a:lstStyle/>
        <a:p>
          <a:r>
            <a:rPr lang="cs-CZ" dirty="0"/>
            <a:t>Věcné hodnocení</a:t>
          </a:r>
        </a:p>
      </dgm:t>
    </dgm:pt>
    <dgm:pt modelId="{2153851F-6EFD-4C86-B945-67C26CDE6722}" type="parTrans" cxnId="{F9A63052-64EA-4774-A6A9-63323BDDCA38}">
      <dgm:prSet/>
      <dgm:spPr/>
      <dgm:t>
        <a:bodyPr/>
        <a:lstStyle/>
        <a:p>
          <a:endParaRPr lang="cs-CZ"/>
        </a:p>
      </dgm:t>
    </dgm:pt>
    <dgm:pt modelId="{8228F91C-C1A1-487F-AD52-A903F805DD3C}" type="sibTrans" cxnId="{F9A63052-64EA-4774-A6A9-63323BDDCA38}">
      <dgm:prSet/>
      <dgm:spPr/>
      <dgm:t>
        <a:bodyPr/>
        <a:lstStyle/>
        <a:p>
          <a:endParaRPr lang="cs-CZ"/>
        </a:p>
      </dgm:t>
    </dgm:pt>
    <dgm:pt modelId="{A119DC2B-76FE-4036-90D5-961577A557AE}">
      <dgm:prSet phldrT="[Text]"/>
      <dgm:spPr/>
      <dgm:t>
        <a:bodyPr/>
        <a:lstStyle/>
        <a:p>
          <a:r>
            <a:rPr lang="cs-CZ" dirty="0"/>
            <a:t>Schválení projektů</a:t>
          </a:r>
        </a:p>
      </dgm:t>
    </dgm:pt>
    <dgm:pt modelId="{08CAE796-E596-4761-A42E-AA2787C71863}" type="parTrans" cxnId="{2AB8BD23-BAAB-483F-965E-20AA12051A03}">
      <dgm:prSet/>
      <dgm:spPr/>
      <dgm:t>
        <a:bodyPr/>
        <a:lstStyle/>
        <a:p>
          <a:endParaRPr lang="cs-CZ"/>
        </a:p>
      </dgm:t>
    </dgm:pt>
    <dgm:pt modelId="{704B6EA9-6ECA-4E6C-B3BC-857920F568E3}" type="sibTrans" cxnId="{2AB8BD23-BAAB-483F-965E-20AA12051A03}">
      <dgm:prSet/>
      <dgm:spPr/>
      <dgm:t>
        <a:bodyPr/>
        <a:lstStyle/>
        <a:p>
          <a:endParaRPr lang="cs-CZ"/>
        </a:p>
      </dgm:t>
    </dgm:pt>
    <dgm:pt modelId="{02625BCB-568F-45E5-9806-2E88D3E9599A}">
      <dgm:prSet phldrT="[Text]"/>
      <dgm:spPr/>
      <dgm:t>
        <a:bodyPr/>
        <a:lstStyle/>
        <a:p>
          <a:r>
            <a:rPr lang="cs-CZ" dirty="0"/>
            <a:t>Kontrola CRR</a:t>
          </a:r>
        </a:p>
      </dgm:t>
    </dgm:pt>
    <dgm:pt modelId="{D3405D5C-4C2F-4418-9281-8F2E02AD52D8}" type="parTrans" cxnId="{11E6CD90-3DC6-4FB0-8A99-11BC0B6D0EF0}">
      <dgm:prSet/>
      <dgm:spPr/>
      <dgm:t>
        <a:bodyPr/>
        <a:lstStyle/>
        <a:p>
          <a:endParaRPr lang="cs-CZ"/>
        </a:p>
      </dgm:t>
    </dgm:pt>
    <dgm:pt modelId="{071986DD-D0E6-45A0-BE88-F7A3D0532803}" type="sibTrans" cxnId="{11E6CD90-3DC6-4FB0-8A99-11BC0B6D0EF0}">
      <dgm:prSet/>
      <dgm:spPr/>
      <dgm:t>
        <a:bodyPr/>
        <a:lstStyle/>
        <a:p>
          <a:endParaRPr lang="cs-CZ"/>
        </a:p>
      </dgm:t>
    </dgm:pt>
    <dgm:pt modelId="{01B4CDAC-A99C-4301-AF47-C15D5745160A}" type="pres">
      <dgm:prSet presAssocID="{50E178C3-1EE9-475D-B097-611BD8839651}" presName="CompostProcess" presStyleCnt="0">
        <dgm:presLayoutVars>
          <dgm:dir/>
          <dgm:resizeHandles val="exact"/>
        </dgm:presLayoutVars>
      </dgm:prSet>
      <dgm:spPr/>
    </dgm:pt>
    <dgm:pt modelId="{EFF722B0-4D43-41E9-B05D-FED86BCAA1AB}" type="pres">
      <dgm:prSet presAssocID="{50E178C3-1EE9-475D-B097-611BD8839651}" presName="arrow" presStyleLbl="bgShp" presStyleIdx="0" presStyleCnt="1"/>
      <dgm:spPr/>
    </dgm:pt>
    <dgm:pt modelId="{B97899FF-B80F-4446-8113-D6E9DB66CBDB}" type="pres">
      <dgm:prSet presAssocID="{50E178C3-1EE9-475D-B097-611BD8839651}" presName="linearProcess" presStyleCnt="0"/>
      <dgm:spPr/>
    </dgm:pt>
    <dgm:pt modelId="{C61FDF1B-1CA9-4443-BD08-2DC05B569850}" type="pres">
      <dgm:prSet presAssocID="{7CB5D721-B986-48C3-9FE7-5434D9C89790}" presName="textNode" presStyleLbl="node1" presStyleIdx="0" presStyleCnt="4">
        <dgm:presLayoutVars>
          <dgm:bulletEnabled val="1"/>
        </dgm:presLayoutVars>
      </dgm:prSet>
      <dgm:spPr/>
    </dgm:pt>
    <dgm:pt modelId="{4E01DB88-5360-4E02-B46F-3C00E5AD858E}" type="pres">
      <dgm:prSet presAssocID="{8A833B76-F8B1-4622-8E6A-A9E656069179}" presName="sibTrans" presStyleCnt="0"/>
      <dgm:spPr/>
    </dgm:pt>
    <dgm:pt modelId="{7F703CA9-7CC8-4142-A6C3-7A1C8BBEA7F2}" type="pres">
      <dgm:prSet presAssocID="{21CC2568-1222-45E3-9217-D262F69176EA}" presName="textNode" presStyleLbl="node1" presStyleIdx="1" presStyleCnt="4">
        <dgm:presLayoutVars>
          <dgm:bulletEnabled val="1"/>
        </dgm:presLayoutVars>
      </dgm:prSet>
      <dgm:spPr/>
    </dgm:pt>
    <dgm:pt modelId="{D3AB321D-452E-4450-8E1B-139B6C4F3398}" type="pres">
      <dgm:prSet presAssocID="{8228F91C-C1A1-487F-AD52-A903F805DD3C}" presName="sibTrans" presStyleCnt="0"/>
      <dgm:spPr/>
    </dgm:pt>
    <dgm:pt modelId="{E3EA147F-549C-47DF-A074-5FA3DA8F8E26}" type="pres">
      <dgm:prSet presAssocID="{A119DC2B-76FE-4036-90D5-961577A557AE}" presName="textNode" presStyleLbl="node1" presStyleIdx="2" presStyleCnt="4">
        <dgm:presLayoutVars>
          <dgm:bulletEnabled val="1"/>
        </dgm:presLayoutVars>
      </dgm:prSet>
      <dgm:spPr/>
    </dgm:pt>
    <dgm:pt modelId="{ACDD3787-0276-4265-8482-79FA476E7BAB}" type="pres">
      <dgm:prSet presAssocID="{704B6EA9-6ECA-4E6C-B3BC-857920F568E3}" presName="sibTrans" presStyleCnt="0"/>
      <dgm:spPr/>
    </dgm:pt>
    <dgm:pt modelId="{AAFAD246-378A-4612-B1EF-84AC9DF68A49}" type="pres">
      <dgm:prSet presAssocID="{02625BCB-568F-45E5-9806-2E88D3E9599A}" presName="textNode" presStyleLbl="node1" presStyleIdx="3" presStyleCnt="4">
        <dgm:presLayoutVars>
          <dgm:bulletEnabled val="1"/>
        </dgm:presLayoutVars>
      </dgm:prSet>
      <dgm:spPr/>
    </dgm:pt>
  </dgm:ptLst>
  <dgm:cxnLst>
    <dgm:cxn modelId="{C920AC06-64AD-430F-B551-B56A40CECFD0}" type="presOf" srcId="{21CC2568-1222-45E3-9217-D262F69176EA}" destId="{7F703CA9-7CC8-4142-A6C3-7A1C8BBEA7F2}" srcOrd="0" destOrd="0" presId="urn:microsoft.com/office/officeart/2005/8/layout/hProcess9"/>
    <dgm:cxn modelId="{5135D615-DBE2-4EC3-A910-B011DA3E2635}" type="presOf" srcId="{A119DC2B-76FE-4036-90D5-961577A557AE}" destId="{E3EA147F-549C-47DF-A074-5FA3DA8F8E26}" srcOrd="0" destOrd="0" presId="urn:microsoft.com/office/officeart/2005/8/layout/hProcess9"/>
    <dgm:cxn modelId="{217D3523-40D7-411F-ACB7-F14870E894B8}" srcId="{50E178C3-1EE9-475D-B097-611BD8839651}" destId="{7CB5D721-B986-48C3-9FE7-5434D9C89790}" srcOrd="0" destOrd="0" parTransId="{57E13E29-A8A4-42E5-B293-6D2701CF3590}" sibTransId="{8A833B76-F8B1-4622-8E6A-A9E656069179}"/>
    <dgm:cxn modelId="{2AB8BD23-BAAB-483F-965E-20AA12051A03}" srcId="{50E178C3-1EE9-475D-B097-611BD8839651}" destId="{A119DC2B-76FE-4036-90D5-961577A557AE}" srcOrd="2" destOrd="0" parTransId="{08CAE796-E596-4761-A42E-AA2787C71863}" sibTransId="{704B6EA9-6ECA-4E6C-B3BC-857920F568E3}"/>
    <dgm:cxn modelId="{CB84512A-C9D7-4588-8E52-450B37E08292}" type="presOf" srcId="{02625BCB-568F-45E5-9806-2E88D3E9599A}" destId="{AAFAD246-378A-4612-B1EF-84AC9DF68A49}" srcOrd="0" destOrd="0" presId="urn:microsoft.com/office/officeart/2005/8/layout/hProcess9"/>
    <dgm:cxn modelId="{F9A63052-64EA-4774-A6A9-63323BDDCA38}" srcId="{50E178C3-1EE9-475D-B097-611BD8839651}" destId="{21CC2568-1222-45E3-9217-D262F69176EA}" srcOrd="1" destOrd="0" parTransId="{2153851F-6EFD-4C86-B945-67C26CDE6722}" sibTransId="{8228F91C-C1A1-487F-AD52-A903F805DD3C}"/>
    <dgm:cxn modelId="{E5D76955-837A-470A-BEB2-392D70B1493C}" type="presOf" srcId="{7CB5D721-B986-48C3-9FE7-5434D9C89790}" destId="{C61FDF1B-1CA9-4443-BD08-2DC05B569850}" srcOrd="0" destOrd="0" presId="urn:microsoft.com/office/officeart/2005/8/layout/hProcess9"/>
    <dgm:cxn modelId="{11E6CD90-3DC6-4FB0-8A99-11BC0B6D0EF0}" srcId="{50E178C3-1EE9-475D-B097-611BD8839651}" destId="{02625BCB-568F-45E5-9806-2E88D3E9599A}" srcOrd="3" destOrd="0" parTransId="{D3405D5C-4C2F-4418-9281-8F2E02AD52D8}" sibTransId="{071986DD-D0E6-45A0-BE88-F7A3D0532803}"/>
    <dgm:cxn modelId="{F88125E9-2BEF-4BA4-B0A9-AEF1BDF4F130}" type="presOf" srcId="{50E178C3-1EE9-475D-B097-611BD8839651}" destId="{01B4CDAC-A99C-4301-AF47-C15D5745160A}" srcOrd="0" destOrd="0" presId="urn:microsoft.com/office/officeart/2005/8/layout/hProcess9"/>
    <dgm:cxn modelId="{29EFEA64-BCEB-4109-BBC6-92F48777139A}" type="presParOf" srcId="{01B4CDAC-A99C-4301-AF47-C15D5745160A}" destId="{EFF722B0-4D43-41E9-B05D-FED86BCAA1AB}" srcOrd="0" destOrd="0" presId="urn:microsoft.com/office/officeart/2005/8/layout/hProcess9"/>
    <dgm:cxn modelId="{7A739483-0F18-416E-BFC0-A4B26939EB06}" type="presParOf" srcId="{01B4CDAC-A99C-4301-AF47-C15D5745160A}" destId="{B97899FF-B80F-4446-8113-D6E9DB66CBDB}" srcOrd="1" destOrd="0" presId="urn:microsoft.com/office/officeart/2005/8/layout/hProcess9"/>
    <dgm:cxn modelId="{214134DD-9518-4AA9-BC27-86BFAA95B25F}" type="presParOf" srcId="{B97899FF-B80F-4446-8113-D6E9DB66CBDB}" destId="{C61FDF1B-1CA9-4443-BD08-2DC05B569850}" srcOrd="0" destOrd="0" presId="urn:microsoft.com/office/officeart/2005/8/layout/hProcess9"/>
    <dgm:cxn modelId="{0CC88E82-4E39-4C1E-BA55-612231A554D2}" type="presParOf" srcId="{B97899FF-B80F-4446-8113-D6E9DB66CBDB}" destId="{4E01DB88-5360-4E02-B46F-3C00E5AD858E}" srcOrd="1" destOrd="0" presId="urn:microsoft.com/office/officeart/2005/8/layout/hProcess9"/>
    <dgm:cxn modelId="{5257E072-E3E4-4A22-9ED6-E2C2970F32A2}" type="presParOf" srcId="{B97899FF-B80F-4446-8113-D6E9DB66CBDB}" destId="{7F703CA9-7CC8-4142-A6C3-7A1C8BBEA7F2}" srcOrd="2" destOrd="0" presId="urn:microsoft.com/office/officeart/2005/8/layout/hProcess9"/>
    <dgm:cxn modelId="{26EC8D3D-9117-4AD0-B353-176F0C209078}" type="presParOf" srcId="{B97899FF-B80F-4446-8113-D6E9DB66CBDB}" destId="{D3AB321D-452E-4450-8E1B-139B6C4F3398}" srcOrd="3" destOrd="0" presId="urn:microsoft.com/office/officeart/2005/8/layout/hProcess9"/>
    <dgm:cxn modelId="{5E8F2E47-E745-4800-8A13-F3A405386D7F}" type="presParOf" srcId="{B97899FF-B80F-4446-8113-D6E9DB66CBDB}" destId="{E3EA147F-549C-47DF-A074-5FA3DA8F8E26}" srcOrd="4" destOrd="0" presId="urn:microsoft.com/office/officeart/2005/8/layout/hProcess9"/>
    <dgm:cxn modelId="{D39EA838-1B8E-47D8-A2E3-97FA02FBF0C0}" type="presParOf" srcId="{B97899FF-B80F-4446-8113-D6E9DB66CBDB}" destId="{ACDD3787-0276-4265-8482-79FA476E7BAB}" srcOrd="5" destOrd="0" presId="urn:microsoft.com/office/officeart/2005/8/layout/hProcess9"/>
    <dgm:cxn modelId="{D809773B-2ED9-4C91-947C-ABAF8C37ACF1}" type="presParOf" srcId="{B97899FF-B80F-4446-8113-D6E9DB66CBDB}" destId="{AAFAD246-378A-4612-B1EF-84AC9DF68A49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0E178C3-1EE9-475D-B097-611BD8839651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7CB5D721-B986-48C3-9FE7-5434D9C89790}">
      <dgm:prSet phldrT="[Text]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cs-CZ" dirty="0"/>
            <a:t>Formální hodnocení a přijatelnost</a:t>
          </a:r>
        </a:p>
      </dgm:t>
    </dgm:pt>
    <dgm:pt modelId="{57E13E29-A8A4-42E5-B293-6D2701CF3590}" type="parTrans" cxnId="{217D3523-40D7-411F-ACB7-F14870E894B8}">
      <dgm:prSet/>
      <dgm:spPr/>
      <dgm:t>
        <a:bodyPr/>
        <a:lstStyle/>
        <a:p>
          <a:endParaRPr lang="cs-CZ"/>
        </a:p>
      </dgm:t>
    </dgm:pt>
    <dgm:pt modelId="{8A833B76-F8B1-4622-8E6A-A9E656069179}" type="sibTrans" cxnId="{217D3523-40D7-411F-ACB7-F14870E894B8}">
      <dgm:prSet/>
      <dgm:spPr/>
      <dgm:t>
        <a:bodyPr/>
        <a:lstStyle/>
        <a:p>
          <a:endParaRPr lang="cs-CZ"/>
        </a:p>
      </dgm:t>
    </dgm:pt>
    <dgm:pt modelId="{21CC2568-1222-45E3-9217-D262F69176EA}">
      <dgm:prSet phldrT="[Text]"/>
      <dgm:spPr/>
      <dgm:t>
        <a:bodyPr/>
        <a:lstStyle/>
        <a:p>
          <a:r>
            <a:rPr lang="cs-CZ" dirty="0"/>
            <a:t>Věcné hodnocení</a:t>
          </a:r>
        </a:p>
      </dgm:t>
    </dgm:pt>
    <dgm:pt modelId="{2153851F-6EFD-4C86-B945-67C26CDE6722}" type="parTrans" cxnId="{F9A63052-64EA-4774-A6A9-63323BDDCA38}">
      <dgm:prSet/>
      <dgm:spPr/>
      <dgm:t>
        <a:bodyPr/>
        <a:lstStyle/>
        <a:p>
          <a:endParaRPr lang="cs-CZ"/>
        </a:p>
      </dgm:t>
    </dgm:pt>
    <dgm:pt modelId="{8228F91C-C1A1-487F-AD52-A903F805DD3C}" type="sibTrans" cxnId="{F9A63052-64EA-4774-A6A9-63323BDDCA38}">
      <dgm:prSet/>
      <dgm:spPr/>
      <dgm:t>
        <a:bodyPr/>
        <a:lstStyle/>
        <a:p>
          <a:endParaRPr lang="cs-CZ"/>
        </a:p>
      </dgm:t>
    </dgm:pt>
    <dgm:pt modelId="{A119DC2B-76FE-4036-90D5-961577A557AE}">
      <dgm:prSet phldrT="[Text]"/>
      <dgm:spPr/>
      <dgm:t>
        <a:bodyPr/>
        <a:lstStyle/>
        <a:p>
          <a:r>
            <a:rPr lang="cs-CZ" dirty="0"/>
            <a:t>Schválení projektů</a:t>
          </a:r>
        </a:p>
      </dgm:t>
    </dgm:pt>
    <dgm:pt modelId="{08CAE796-E596-4761-A42E-AA2787C71863}" type="parTrans" cxnId="{2AB8BD23-BAAB-483F-965E-20AA12051A03}">
      <dgm:prSet/>
      <dgm:spPr/>
      <dgm:t>
        <a:bodyPr/>
        <a:lstStyle/>
        <a:p>
          <a:endParaRPr lang="cs-CZ"/>
        </a:p>
      </dgm:t>
    </dgm:pt>
    <dgm:pt modelId="{704B6EA9-6ECA-4E6C-B3BC-857920F568E3}" type="sibTrans" cxnId="{2AB8BD23-BAAB-483F-965E-20AA12051A03}">
      <dgm:prSet/>
      <dgm:spPr/>
      <dgm:t>
        <a:bodyPr/>
        <a:lstStyle/>
        <a:p>
          <a:endParaRPr lang="cs-CZ"/>
        </a:p>
      </dgm:t>
    </dgm:pt>
    <dgm:pt modelId="{02625BCB-568F-45E5-9806-2E88D3E9599A}">
      <dgm:prSet phldrT="[Text]"/>
      <dgm:spPr/>
      <dgm:t>
        <a:bodyPr/>
        <a:lstStyle/>
        <a:p>
          <a:r>
            <a:rPr lang="cs-CZ" dirty="0"/>
            <a:t>Kontrola CRR</a:t>
          </a:r>
        </a:p>
      </dgm:t>
    </dgm:pt>
    <dgm:pt modelId="{D3405D5C-4C2F-4418-9281-8F2E02AD52D8}" type="parTrans" cxnId="{11E6CD90-3DC6-4FB0-8A99-11BC0B6D0EF0}">
      <dgm:prSet/>
      <dgm:spPr/>
      <dgm:t>
        <a:bodyPr/>
        <a:lstStyle/>
        <a:p>
          <a:endParaRPr lang="cs-CZ"/>
        </a:p>
      </dgm:t>
    </dgm:pt>
    <dgm:pt modelId="{071986DD-D0E6-45A0-BE88-F7A3D0532803}" type="sibTrans" cxnId="{11E6CD90-3DC6-4FB0-8A99-11BC0B6D0EF0}">
      <dgm:prSet/>
      <dgm:spPr/>
      <dgm:t>
        <a:bodyPr/>
        <a:lstStyle/>
        <a:p>
          <a:endParaRPr lang="cs-CZ"/>
        </a:p>
      </dgm:t>
    </dgm:pt>
    <dgm:pt modelId="{01B4CDAC-A99C-4301-AF47-C15D5745160A}" type="pres">
      <dgm:prSet presAssocID="{50E178C3-1EE9-475D-B097-611BD8839651}" presName="CompostProcess" presStyleCnt="0">
        <dgm:presLayoutVars>
          <dgm:dir/>
          <dgm:resizeHandles val="exact"/>
        </dgm:presLayoutVars>
      </dgm:prSet>
      <dgm:spPr/>
    </dgm:pt>
    <dgm:pt modelId="{EFF722B0-4D43-41E9-B05D-FED86BCAA1AB}" type="pres">
      <dgm:prSet presAssocID="{50E178C3-1EE9-475D-B097-611BD8839651}" presName="arrow" presStyleLbl="bgShp" presStyleIdx="0" presStyleCnt="1"/>
      <dgm:spPr/>
    </dgm:pt>
    <dgm:pt modelId="{B97899FF-B80F-4446-8113-D6E9DB66CBDB}" type="pres">
      <dgm:prSet presAssocID="{50E178C3-1EE9-475D-B097-611BD8839651}" presName="linearProcess" presStyleCnt="0"/>
      <dgm:spPr/>
    </dgm:pt>
    <dgm:pt modelId="{C61FDF1B-1CA9-4443-BD08-2DC05B569850}" type="pres">
      <dgm:prSet presAssocID="{7CB5D721-B986-48C3-9FE7-5434D9C89790}" presName="textNode" presStyleLbl="node1" presStyleIdx="0" presStyleCnt="4">
        <dgm:presLayoutVars>
          <dgm:bulletEnabled val="1"/>
        </dgm:presLayoutVars>
      </dgm:prSet>
      <dgm:spPr/>
    </dgm:pt>
    <dgm:pt modelId="{4E01DB88-5360-4E02-B46F-3C00E5AD858E}" type="pres">
      <dgm:prSet presAssocID="{8A833B76-F8B1-4622-8E6A-A9E656069179}" presName="sibTrans" presStyleCnt="0"/>
      <dgm:spPr/>
    </dgm:pt>
    <dgm:pt modelId="{7F703CA9-7CC8-4142-A6C3-7A1C8BBEA7F2}" type="pres">
      <dgm:prSet presAssocID="{21CC2568-1222-45E3-9217-D262F69176EA}" presName="textNode" presStyleLbl="node1" presStyleIdx="1" presStyleCnt="4">
        <dgm:presLayoutVars>
          <dgm:bulletEnabled val="1"/>
        </dgm:presLayoutVars>
      </dgm:prSet>
      <dgm:spPr/>
    </dgm:pt>
    <dgm:pt modelId="{D3AB321D-452E-4450-8E1B-139B6C4F3398}" type="pres">
      <dgm:prSet presAssocID="{8228F91C-C1A1-487F-AD52-A903F805DD3C}" presName="sibTrans" presStyleCnt="0"/>
      <dgm:spPr/>
    </dgm:pt>
    <dgm:pt modelId="{E3EA147F-549C-47DF-A074-5FA3DA8F8E26}" type="pres">
      <dgm:prSet presAssocID="{A119DC2B-76FE-4036-90D5-961577A557AE}" presName="textNode" presStyleLbl="node1" presStyleIdx="2" presStyleCnt="4">
        <dgm:presLayoutVars>
          <dgm:bulletEnabled val="1"/>
        </dgm:presLayoutVars>
      </dgm:prSet>
      <dgm:spPr/>
    </dgm:pt>
    <dgm:pt modelId="{ACDD3787-0276-4265-8482-79FA476E7BAB}" type="pres">
      <dgm:prSet presAssocID="{704B6EA9-6ECA-4E6C-B3BC-857920F568E3}" presName="sibTrans" presStyleCnt="0"/>
      <dgm:spPr/>
    </dgm:pt>
    <dgm:pt modelId="{AAFAD246-378A-4612-B1EF-84AC9DF68A49}" type="pres">
      <dgm:prSet presAssocID="{02625BCB-568F-45E5-9806-2E88D3E9599A}" presName="textNode" presStyleLbl="node1" presStyleIdx="3" presStyleCnt="4">
        <dgm:presLayoutVars>
          <dgm:bulletEnabled val="1"/>
        </dgm:presLayoutVars>
      </dgm:prSet>
      <dgm:spPr/>
    </dgm:pt>
  </dgm:ptLst>
  <dgm:cxnLst>
    <dgm:cxn modelId="{C920AC06-64AD-430F-B551-B56A40CECFD0}" type="presOf" srcId="{21CC2568-1222-45E3-9217-D262F69176EA}" destId="{7F703CA9-7CC8-4142-A6C3-7A1C8BBEA7F2}" srcOrd="0" destOrd="0" presId="urn:microsoft.com/office/officeart/2005/8/layout/hProcess9"/>
    <dgm:cxn modelId="{5135D615-DBE2-4EC3-A910-B011DA3E2635}" type="presOf" srcId="{A119DC2B-76FE-4036-90D5-961577A557AE}" destId="{E3EA147F-549C-47DF-A074-5FA3DA8F8E26}" srcOrd="0" destOrd="0" presId="urn:microsoft.com/office/officeart/2005/8/layout/hProcess9"/>
    <dgm:cxn modelId="{217D3523-40D7-411F-ACB7-F14870E894B8}" srcId="{50E178C3-1EE9-475D-B097-611BD8839651}" destId="{7CB5D721-B986-48C3-9FE7-5434D9C89790}" srcOrd="0" destOrd="0" parTransId="{57E13E29-A8A4-42E5-B293-6D2701CF3590}" sibTransId="{8A833B76-F8B1-4622-8E6A-A9E656069179}"/>
    <dgm:cxn modelId="{2AB8BD23-BAAB-483F-965E-20AA12051A03}" srcId="{50E178C3-1EE9-475D-B097-611BD8839651}" destId="{A119DC2B-76FE-4036-90D5-961577A557AE}" srcOrd="2" destOrd="0" parTransId="{08CAE796-E596-4761-A42E-AA2787C71863}" sibTransId="{704B6EA9-6ECA-4E6C-B3BC-857920F568E3}"/>
    <dgm:cxn modelId="{CB84512A-C9D7-4588-8E52-450B37E08292}" type="presOf" srcId="{02625BCB-568F-45E5-9806-2E88D3E9599A}" destId="{AAFAD246-378A-4612-B1EF-84AC9DF68A49}" srcOrd="0" destOrd="0" presId="urn:microsoft.com/office/officeart/2005/8/layout/hProcess9"/>
    <dgm:cxn modelId="{F9A63052-64EA-4774-A6A9-63323BDDCA38}" srcId="{50E178C3-1EE9-475D-B097-611BD8839651}" destId="{21CC2568-1222-45E3-9217-D262F69176EA}" srcOrd="1" destOrd="0" parTransId="{2153851F-6EFD-4C86-B945-67C26CDE6722}" sibTransId="{8228F91C-C1A1-487F-AD52-A903F805DD3C}"/>
    <dgm:cxn modelId="{E5D76955-837A-470A-BEB2-392D70B1493C}" type="presOf" srcId="{7CB5D721-B986-48C3-9FE7-5434D9C89790}" destId="{C61FDF1B-1CA9-4443-BD08-2DC05B569850}" srcOrd="0" destOrd="0" presId="urn:microsoft.com/office/officeart/2005/8/layout/hProcess9"/>
    <dgm:cxn modelId="{11E6CD90-3DC6-4FB0-8A99-11BC0B6D0EF0}" srcId="{50E178C3-1EE9-475D-B097-611BD8839651}" destId="{02625BCB-568F-45E5-9806-2E88D3E9599A}" srcOrd="3" destOrd="0" parTransId="{D3405D5C-4C2F-4418-9281-8F2E02AD52D8}" sibTransId="{071986DD-D0E6-45A0-BE88-F7A3D0532803}"/>
    <dgm:cxn modelId="{F88125E9-2BEF-4BA4-B0A9-AEF1BDF4F130}" type="presOf" srcId="{50E178C3-1EE9-475D-B097-611BD8839651}" destId="{01B4CDAC-A99C-4301-AF47-C15D5745160A}" srcOrd="0" destOrd="0" presId="urn:microsoft.com/office/officeart/2005/8/layout/hProcess9"/>
    <dgm:cxn modelId="{29EFEA64-BCEB-4109-BBC6-92F48777139A}" type="presParOf" srcId="{01B4CDAC-A99C-4301-AF47-C15D5745160A}" destId="{EFF722B0-4D43-41E9-B05D-FED86BCAA1AB}" srcOrd="0" destOrd="0" presId="urn:microsoft.com/office/officeart/2005/8/layout/hProcess9"/>
    <dgm:cxn modelId="{7A739483-0F18-416E-BFC0-A4B26939EB06}" type="presParOf" srcId="{01B4CDAC-A99C-4301-AF47-C15D5745160A}" destId="{B97899FF-B80F-4446-8113-D6E9DB66CBDB}" srcOrd="1" destOrd="0" presId="urn:microsoft.com/office/officeart/2005/8/layout/hProcess9"/>
    <dgm:cxn modelId="{214134DD-9518-4AA9-BC27-86BFAA95B25F}" type="presParOf" srcId="{B97899FF-B80F-4446-8113-D6E9DB66CBDB}" destId="{C61FDF1B-1CA9-4443-BD08-2DC05B569850}" srcOrd="0" destOrd="0" presId="urn:microsoft.com/office/officeart/2005/8/layout/hProcess9"/>
    <dgm:cxn modelId="{0CC88E82-4E39-4C1E-BA55-612231A554D2}" type="presParOf" srcId="{B97899FF-B80F-4446-8113-D6E9DB66CBDB}" destId="{4E01DB88-5360-4E02-B46F-3C00E5AD858E}" srcOrd="1" destOrd="0" presId="urn:microsoft.com/office/officeart/2005/8/layout/hProcess9"/>
    <dgm:cxn modelId="{5257E072-E3E4-4A22-9ED6-E2C2970F32A2}" type="presParOf" srcId="{B97899FF-B80F-4446-8113-D6E9DB66CBDB}" destId="{7F703CA9-7CC8-4142-A6C3-7A1C8BBEA7F2}" srcOrd="2" destOrd="0" presId="urn:microsoft.com/office/officeart/2005/8/layout/hProcess9"/>
    <dgm:cxn modelId="{26EC8D3D-9117-4AD0-B353-176F0C209078}" type="presParOf" srcId="{B97899FF-B80F-4446-8113-D6E9DB66CBDB}" destId="{D3AB321D-452E-4450-8E1B-139B6C4F3398}" srcOrd="3" destOrd="0" presId="urn:microsoft.com/office/officeart/2005/8/layout/hProcess9"/>
    <dgm:cxn modelId="{5E8F2E47-E745-4800-8A13-F3A405386D7F}" type="presParOf" srcId="{B97899FF-B80F-4446-8113-D6E9DB66CBDB}" destId="{E3EA147F-549C-47DF-A074-5FA3DA8F8E26}" srcOrd="4" destOrd="0" presId="urn:microsoft.com/office/officeart/2005/8/layout/hProcess9"/>
    <dgm:cxn modelId="{D39EA838-1B8E-47D8-A2E3-97FA02FBF0C0}" type="presParOf" srcId="{B97899FF-B80F-4446-8113-D6E9DB66CBDB}" destId="{ACDD3787-0276-4265-8482-79FA476E7BAB}" srcOrd="5" destOrd="0" presId="urn:microsoft.com/office/officeart/2005/8/layout/hProcess9"/>
    <dgm:cxn modelId="{D809773B-2ED9-4C91-947C-ABAF8C37ACF1}" type="presParOf" srcId="{B97899FF-B80F-4446-8113-D6E9DB66CBDB}" destId="{AAFAD246-378A-4612-B1EF-84AC9DF68A49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0E178C3-1EE9-475D-B097-611BD8839651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7CB5D721-B986-48C3-9FE7-5434D9C89790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cs-CZ" dirty="0"/>
            <a:t>Formální hodnocení a přijatelnost</a:t>
          </a:r>
        </a:p>
      </dgm:t>
    </dgm:pt>
    <dgm:pt modelId="{57E13E29-A8A4-42E5-B293-6D2701CF3590}" type="parTrans" cxnId="{217D3523-40D7-411F-ACB7-F14870E894B8}">
      <dgm:prSet/>
      <dgm:spPr/>
      <dgm:t>
        <a:bodyPr/>
        <a:lstStyle/>
        <a:p>
          <a:endParaRPr lang="cs-CZ"/>
        </a:p>
      </dgm:t>
    </dgm:pt>
    <dgm:pt modelId="{8A833B76-F8B1-4622-8E6A-A9E656069179}" type="sibTrans" cxnId="{217D3523-40D7-411F-ACB7-F14870E894B8}">
      <dgm:prSet/>
      <dgm:spPr/>
      <dgm:t>
        <a:bodyPr/>
        <a:lstStyle/>
        <a:p>
          <a:endParaRPr lang="cs-CZ"/>
        </a:p>
      </dgm:t>
    </dgm:pt>
    <dgm:pt modelId="{21CC2568-1222-45E3-9217-D262F69176EA}">
      <dgm:prSet phldrT="[Text]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cs-CZ" dirty="0"/>
            <a:t>Věcné hodnocení</a:t>
          </a:r>
        </a:p>
      </dgm:t>
    </dgm:pt>
    <dgm:pt modelId="{2153851F-6EFD-4C86-B945-67C26CDE6722}" type="parTrans" cxnId="{F9A63052-64EA-4774-A6A9-63323BDDCA38}">
      <dgm:prSet/>
      <dgm:spPr/>
      <dgm:t>
        <a:bodyPr/>
        <a:lstStyle/>
        <a:p>
          <a:endParaRPr lang="cs-CZ"/>
        </a:p>
      </dgm:t>
    </dgm:pt>
    <dgm:pt modelId="{8228F91C-C1A1-487F-AD52-A903F805DD3C}" type="sibTrans" cxnId="{F9A63052-64EA-4774-A6A9-63323BDDCA38}">
      <dgm:prSet/>
      <dgm:spPr/>
      <dgm:t>
        <a:bodyPr/>
        <a:lstStyle/>
        <a:p>
          <a:endParaRPr lang="cs-CZ"/>
        </a:p>
      </dgm:t>
    </dgm:pt>
    <dgm:pt modelId="{A119DC2B-76FE-4036-90D5-961577A557AE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cs-CZ" dirty="0"/>
            <a:t>Schválení projektů</a:t>
          </a:r>
        </a:p>
      </dgm:t>
    </dgm:pt>
    <dgm:pt modelId="{08CAE796-E596-4761-A42E-AA2787C71863}" type="parTrans" cxnId="{2AB8BD23-BAAB-483F-965E-20AA12051A03}">
      <dgm:prSet/>
      <dgm:spPr/>
      <dgm:t>
        <a:bodyPr/>
        <a:lstStyle/>
        <a:p>
          <a:endParaRPr lang="cs-CZ"/>
        </a:p>
      </dgm:t>
    </dgm:pt>
    <dgm:pt modelId="{704B6EA9-6ECA-4E6C-B3BC-857920F568E3}" type="sibTrans" cxnId="{2AB8BD23-BAAB-483F-965E-20AA12051A03}">
      <dgm:prSet/>
      <dgm:spPr/>
      <dgm:t>
        <a:bodyPr/>
        <a:lstStyle/>
        <a:p>
          <a:endParaRPr lang="cs-CZ"/>
        </a:p>
      </dgm:t>
    </dgm:pt>
    <dgm:pt modelId="{02625BCB-568F-45E5-9806-2E88D3E9599A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cs-CZ" dirty="0"/>
            <a:t>Kontrola CRR</a:t>
          </a:r>
        </a:p>
      </dgm:t>
    </dgm:pt>
    <dgm:pt modelId="{D3405D5C-4C2F-4418-9281-8F2E02AD52D8}" type="parTrans" cxnId="{11E6CD90-3DC6-4FB0-8A99-11BC0B6D0EF0}">
      <dgm:prSet/>
      <dgm:spPr/>
      <dgm:t>
        <a:bodyPr/>
        <a:lstStyle/>
        <a:p>
          <a:endParaRPr lang="cs-CZ"/>
        </a:p>
      </dgm:t>
    </dgm:pt>
    <dgm:pt modelId="{071986DD-D0E6-45A0-BE88-F7A3D0532803}" type="sibTrans" cxnId="{11E6CD90-3DC6-4FB0-8A99-11BC0B6D0EF0}">
      <dgm:prSet/>
      <dgm:spPr/>
      <dgm:t>
        <a:bodyPr/>
        <a:lstStyle/>
        <a:p>
          <a:endParaRPr lang="cs-CZ"/>
        </a:p>
      </dgm:t>
    </dgm:pt>
    <dgm:pt modelId="{01B4CDAC-A99C-4301-AF47-C15D5745160A}" type="pres">
      <dgm:prSet presAssocID="{50E178C3-1EE9-475D-B097-611BD8839651}" presName="CompostProcess" presStyleCnt="0">
        <dgm:presLayoutVars>
          <dgm:dir/>
          <dgm:resizeHandles val="exact"/>
        </dgm:presLayoutVars>
      </dgm:prSet>
      <dgm:spPr/>
    </dgm:pt>
    <dgm:pt modelId="{EFF722B0-4D43-41E9-B05D-FED86BCAA1AB}" type="pres">
      <dgm:prSet presAssocID="{50E178C3-1EE9-475D-B097-611BD8839651}" presName="arrow" presStyleLbl="bgShp" presStyleIdx="0" presStyleCnt="1"/>
      <dgm:spPr/>
    </dgm:pt>
    <dgm:pt modelId="{B97899FF-B80F-4446-8113-D6E9DB66CBDB}" type="pres">
      <dgm:prSet presAssocID="{50E178C3-1EE9-475D-B097-611BD8839651}" presName="linearProcess" presStyleCnt="0"/>
      <dgm:spPr/>
    </dgm:pt>
    <dgm:pt modelId="{C61FDF1B-1CA9-4443-BD08-2DC05B569850}" type="pres">
      <dgm:prSet presAssocID="{7CB5D721-B986-48C3-9FE7-5434D9C89790}" presName="textNode" presStyleLbl="node1" presStyleIdx="0" presStyleCnt="4">
        <dgm:presLayoutVars>
          <dgm:bulletEnabled val="1"/>
        </dgm:presLayoutVars>
      </dgm:prSet>
      <dgm:spPr/>
    </dgm:pt>
    <dgm:pt modelId="{4E01DB88-5360-4E02-B46F-3C00E5AD858E}" type="pres">
      <dgm:prSet presAssocID="{8A833B76-F8B1-4622-8E6A-A9E656069179}" presName="sibTrans" presStyleCnt="0"/>
      <dgm:spPr/>
    </dgm:pt>
    <dgm:pt modelId="{7F703CA9-7CC8-4142-A6C3-7A1C8BBEA7F2}" type="pres">
      <dgm:prSet presAssocID="{21CC2568-1222-45E3-9217-D262F69176EA}" presName="textNode" presStyleLbl="node1" presStyleIdx="1" presStyleCnt="4">
        <dgm:presLayoutVars>
          <dgm:bulletEnabled val="1"/>
        </dgm:presLayoutVars>
      </dgm:prSet>
      <dgm:spPr/>
    </dgm:pt>
    <dgm:pt modelId="{D3AB321D-452E-4450-8E1B-139B6C4F3398}" type="pres">
      <dgm:prSet presAssocID="{8228F91C-C1A1-487F-AD52-A903F805DD3C}" presName="sibTrans" presStyleCnt="0"/>
      <dgm:spPr/>
    </dgm:pt>
    <dgm:pt modelId="{E3EA147F-549C-47DF-A074-5FA3DA8F8E26}" type="pres">
      <dgm:prSet presAssocID="{A119DC2B-76FE-4036-90D5-961577A557AE}" presName="textNode" presStyleLbl="node1" presStyleIdx="2" presStyleCnt="4">
        <dgm:presLayoutVars>
          <dgm:bulletEnabled val="1"/>
        </dgm:presLayoutVars>
      </dgm:prSet>
      <dgm:spPr/>
    </dgm:pt>
    <dgm:pt modelId="{ACDD3787-0276-4265-8482-79FA476E7BAB}" type="pres">
      <dgm:prSet presAssocID="{704B6EA9-6ECA-4E6C-B3BC-857920F568E3}" presName="sibTrans" presStyleCnt="0"/>
      <dgm:spPr/>
    </dgm:pt>
    <dgm:pt modelId="{AAFAD246-378A-4612-B1EF-84AC9DF68A49}" type="pres">
      <dgm:prSet presAssocID="{02625BCB-568F-45E5-9806-2E88D3E9599A}" presName="textNode" presStyleLbl="node1" presStyleIdx="3" presStyleCnt="4">
        <dgm:presLayoutVars>
          <dgm:bulletEnabled val="1"/>
        </dgm:presLayoutVars>
      </dgm:prSet>
      <dgm:spPr/>
    </dgm:pt>
  </dgm:ptLst>
  <dgm:cxnLst>
    <dgm:cxn modelId="{C920AC06-64AD-430F-B551-B56A40CECFD0}" type="presOf" srcId="{21CC2568-1222-45E3-9217-D262F69176EA}" destId="{7F703CA9-7CC8-4142-A6C3-7A1C8BBEA7F2}" srcOrd="0" destOrd="0" presId="urn:microsoft.com/office/officeart/2005/8/layout/hProcess9"/>
    <dgm:cxn modelId="{5135D615-DBE2-4EC3-A910-B011DA3E2635}" type="presOf" srcId="{A119DC2B-76FE-4036-90D5-961577A557AE}" destId="{E3EA147F-549C-47DF-A074-5FA3DA8F8E26}" srcOrd="0" destOrd="0" presId="urn:microsoft.com/office/officeart/2005/8/layout/hProcess9"/>
    <dgm:cxn modelId="{217D3523-40D7-411F-ACB7-F14870E894B8}" srcId="{50E178C3-1EE9-475D-B097-611BD8839651}" destId="{7CB5D721-B986-48C3-9FE7-5434D9C89790}" srcOrd="0" destOrd="0" parTransId="{57E13E29-A8A4-42E5-B293-6D2701CF3590}" sibTransId="{8A833B76-F8B1-4622-8E6A-A9E656069179}"/>
    <dgm:cxn modelId="{2AB8BD23-BAAB-483F-965E-20AA12051A03}" srcId="{50E178C3-1EE9-475D-B097-611BD8839651}" destId="{A119DC2B-76FE-4036-90D5-961577A557AE}" srcOrd="2" destOrd="0" parTransId="{08CAE796-E596-4761-A42E-AA2787C71863}" sibTransId="{704B6EA9-6ECA-4E6C-B3BC-857920F568E3}"/>
    <dgm:cxn modelId="{CB84512A-C9D7-4588-8E52-450B37E08292}" type="presOf" srcId="{02625BCB-568F-45E5-9806-2E88D3E9599A}" destId="{AAFAD246-378A-4612-B1EF-84AC9DF68A49}" srcOrd="0" destOrd="0" presId="urn:microsoft.com/office/officeart/2005/8/layout/hProcess9"/>
    <dgm:cxn modelId="{F9A63052-64EA-4774-A6A9-63323BDDCA38}" srcId="{50E178C3-1EE9-475D-B097-611BD8839651}" destId="{21CC2568-1222-45E3-9217-D262F69176EA}" srcOrd="1" destOrd="0" parTransId="{2153851F-6EFD-4C86-B945-67C26CDE6722}" sibTransId="{8228F91C-C1A1-487F-AD52-A903F805DD3C}"/>
    <dgm:cxn modelId="{E5D76955-837A-470A-BEB2-392D70B1493C}" type="presOf" srcId="{7CB5D721-B986-48C3-9FE7-5434D9C89790}" destId="{C61FDF1B-1CA9-4443-BD08-2DC05B569850}" srcOrd="0" destOrd="0" presId="urn:microsoft.com/office/officeart/2005/8/layout/hProcess9"/>
    <dgm:cxn modelId="{11E6CD90-3DC6-4FB0-8A99-11BC0B6D0EF0}" srcId="{50E178C3-1EE9-475D-B097-611BD8839651}" destId="{02625BCB-568F-45E5-9806-2E88D3E9599A}" srcOrd="3" destOrd="0" parTransId="{D3405D5C-4C2F-4418-9281-8F2E02AD52D8}" sibTransId="{071986DD-D0E6-45A0-BE88-F7A3D0532803}"/>
    <dgm:cxn modelId="{F88125E9-2BEF-4BA4-B0A9-AEF1BDF4F130}" type="presOf" srcId="{50E178C3-1EE9-475D-B097-611BD8839651}" destId="{01B4CDAC-A99C-4301-AF47-C15D5745160A}" srcOrd="0" destOrd="0" presId="urn:microsoft.com/office/officeart/2005/8/layout/hProcess9"/>
    <dgm:cxn modelId="{29EFEA64-BCEB-4109-BBC6-92F48777139A}" type="presParOf" srcId="{01B4CDAC-A99C-4301-AF47-C15D5745160A}" destId="{EFF722B0-4D43-41E9-B05D-FED86BCAA1AB}" srcOrd="0" destOrd="0" presId="urn:microsoft.com/office/officeart/2005/8/layout/hProcess9"/>
    <dgm:cxn modelId="{7A739483-0F18-416E-BFC0-A4B26939EB06}" type="presParOf" srcId="{01B4CDAC-A99C-4301-AF47-C15D5745160A}" destId="{B97899FF-B80F-4446-8113-D6E9DB66CBDB}" srcOrd="1" destOrd="0" presId="urn:microsoft.com/office/officeart/2005/8/layout/hProcess9"/>
    <dgm:cxn modelId="{214134DD-9518-4AA9-BC27-86BFAA95B25F}" type="presParOf" srcId="{B97899FF-B80F-4446-8113-D6E9DB66CBDB}" destId="{C61FDF1B-1CA9-4443-BD08-2DC05B569850}" srcOrd="0" destOrd="0" presId="urn:microsoft.com/office/officeart/2005/8/layout/hProcess9"/>
    <dgm:cxn modelId="{0CC88E82-4E39-4C1E-BA55-612231A554D2}" type="presParOf" srcId="{B97899FF-B80F-4446-8113-D6E9DB66CBDB}" destId="{4E01DB88-5360-4E02-B46F-3C00E5AD858E}" srcOrd="1" destOrd="0" presId="urn:microsoft.com/office/officeart/2005/8/layout/hProcess9"/>
    <dgm:cxn modelId="{5257E072-E3E4-4A22-9ED6-E2C2970F32A2}" type="presParOf" srcId="{B97899FF-B80F-4446-8113-D6E9DB66CBDB}" destId="{7F703CA9-7CC8-4142-A6C3-7A1C8BBEA7F2}" srcOrd="2" destOrd="0" presId="urn:microsoft.com/office/officeart/2005/8/layout/hProcess9"/>
    <dgm:cxn modelId="{26EC8D3D-9117-4AD0-B353-176F0C209078}" type="presParOf" srcId="{B97899FF-B80F-4446-8113-D6E9DB66CBDB}" destId="{D3AB321D-452E-4450-8E1B-139B6C4F3398}" srcOrd="3" destOrd="0" presId="urn:microsoft.com/office/officeart/2005/8/layout/hProcess9"/>
    <dgm:cxn modelId="{5E8F2E47-E745-4800-8A13-F3A405386D7F}" type="presParOf" srcId="{B97899FF-B80F-4446-8113-D6E9DB66CBDB}" destId="{E3EA147F-549C-47DF-A074-5FA3DA8F8E26}" srcOrd="4" destOrd="0" presId="urn:microsoft.com/office/officeart/2005/8/layout/hProcess9"/>
    <dgm:cxn modelId="{D39EA838-1B8E-47D8-A2E3-97FA02FBF0C0}" type="presParOf" srcId="{B97899FF-B80F-4446-8113-D6E9DB66CBDB}" destId="{ACDD3787-0276-4265-8482-79FA476E7BAB}" srcOrd="5" destOrd="0" presId="urn:microsoft.com/office/officeart/2005/8/layout/hProcess9"/>
    <dgm:cxn modelId="{D809773B-2ED9-4C91-947C-ABAF8C37ACF1}" type="presParOf" srcId="{B97899FF-B80F-4446-8113-D6E9DB66CBDB}" destId="{AAFAD246-378A-4612-B1EF-84AC9DF68A49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0E178C3-1EE9-475D-B097-611BD8839651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7CB5D721-B986-48C3-9FE7-5434D9C89790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cs-CZ" dirty="0"/>
            <a:t>Formální hodnocení a přijatelnost</a:t>
          </a:r>
        </a:p>
      </dgm:t>
    </dgm:pt>
    <dgm:pt modelId="{57E13E29-A8A4-42E5-B293-6D2701CF3590}" type="parTrans" cxnId="{217D3523-40D7-411F-ACB7-F14870E894B8}">
      <dgm:prSet/>
      <dgm:spPr/>
      <dgm:t>
        <a:bodyPr/>
        <a:lstStyle/>
        <a:p>
          <a:endParaRPr lang="cs-CZ"/>
        </a:p>
      </dgm:t>
    </dgm:pt>
    <dgm:pt modelId="{8A833B76-F8B1-4622-8E6A-A9E656069179}" type="sibTrans" cxnId="{217D3523-40D7-411F-ACB7-F14870E894B8}">
      <dgm:prSet/>
      <dgm:spPr/>
      <dgm:t>
        <a:bodyPr/>
        <a:lstStyle/>
        <a:p>
          <a:endParaRPr lang="cs-CZ"/>
        </a:p>
      </dgm:t>
    </dgm:pt>
    <dgm:pt modelId="{21CC2568-1222-45E3-9217-D262F69176EA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cs-CZ" dirty="0"/>
            <a:t>Věcné hodnocení</a:t>
          </a:r>
        </a:p>
      </dgm:t>
    </dgm:pt>
    <dgm:pt modelId="{2153851F-6EFD-4C86-B945-67C26CDE6722}" type="parTrans" cxnId="{F9A63052-64EA-4774-A6A9-63323BDDCA38}">
      <dgm:prSet/>
      <dgm:spPr/>
      <dgm:t>
        <a:bodyPr/>
        <a:lstStyle/>
        <a:p>
          <a:endParaRPr lang="cs-CZ"/>
        </a:p>
      </dgm:t>
    </dgm:pt>
    <dgm:pt modelId="{8228F91C-C1A1-487F-AD52-A903F805DD3C}" type="sibTrans" cxnId="{F9A63052-64EA-4774-A6A9-63323BDDCA38}">
      <dgm:prSet/>
      <dgm:spPr/>
      <dgm:t>
        <a:bodyPr/>
        <a:lstStyle/>
        <a:p>
          <a:endParaRPr lang="cs-CZ"/>
        </a:p>
      </dgm:t>
    </dgm:pt>
    <dgm:pt modelId="{A119DC2B-76FE-4036-90D5-961577A557AE}">
      <dgm:prSet phldrT="[Text]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cs-CZ" dirty="0"/>
            <a:t>Schválení projektů</a:t>
          </a:r>
        </a:p>
      </dgm:t>
    </dgm:pt>
    <dgm:pt modelId="{08CAE796-E596-4761-A42E-AA2787C71863}" type="parTrans" cxnId="{2AB8BD23-BAAB-483F-965E-20AA12051A03}">
      <dgm:prSet/>
      <dgm:spPr/>
      <dgm:t>
        <a:bodyPr/>
        <a:lstStyle/>
        <a:p>
          <a:endParaRPr lang="cs-CZ"/>
        </a:p>
      </dgm:t>
    </dgm:pt>
    <dgm:pt modelId="{704B6EA9-6ECA-4E6C-B3BC-857920F568E3}" type="sibTrans" cxnId="{2AB8BD23-BAAB-483F-965E-20AA12051A03}">
      <dgm:prSet/>
      <dgm:spPr/>
      <dgm:t>
        <a:bodyPr/>
        <a:lstStyle/>
        <a:p>
          <a:endParaRPr lang="cs-CZ"/>
        </a:p>
      </dgm:t>
    </dgm:pt>
    <dgm:pt modelId="{02625BCB-568F-45E5-9806-2E88D3E9599A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cs-CZ" dirty="0"/>
            <a:t>Kontrola CRR</a:t>
          </a:r>
        </a:p>
      </dgm:t>
    </dgm:pt>
    <dgm:pt modelId="{D3405D5C-4C2F-4418-9281-8F2E02AD52D8}" type="parTrans" cxnId="{11E6CD90-3DC6-4FB0-8A99-11BC0B6D0EF0}">
      <dgm:prSet/>
      <dgm:spPr/>
      <dgm:t>
        <a:bodyPr/>
        <a:lstStyle/>
        <a:p>
          <a:endParaRPr lang="cs-CZ"/>
        </a:p>
      </dgm:t>
    </dgm:pt>
    <dgm:pt modelId="{071986DD-D0E6-45A0-BE88-F7A3D0532803}" type="sibTrans" cxnId="{11E6CD90-3DC6-4FB0-8A99-11BC0B6D0EF0}">
      <dgm:prSet/>
      <dgm:spPr/>
      <dgm:t>
        <a:bodyPr/>
        <a:lstStyle/>
        <a:p>
          <a:endParaRPr lang="cs-CZ"/>
        </a:p>
      </dgm:t>
    </dgm:pt>
    <dgm:pt modelId="{01B4CDAC-A99C-4301-AF47-C15D5745160A}" type="pres">
      <dgm:prSet presAssocID="{50E178C3-1EE9-475D-B097-611BD8839651}" presName="CompostProcess" presStyleCnt="0">
        <dgm:presLayoutVars>
          <dgm:dir/>
          <dgm:resizeHandles val="exact"/>
        </dgm:presLayoutVars>
      </dgm:prSet>
      <dgm:spPr/>
    </dgm:pt>
    <dgm:pt modelId="{EFF722B0-4D43-41E9-B05D-FED86BCAA1AB}" type="pres">
      <dgm:prSet presAssocID="{50E178C3-1EE9-475D-B097-611BD8839651}" presName="arrow" presStyleLbl="bgShp" presStyleIdx="0" presStyleCnt="1"/>
      <dgm:spPr/>
    </dgm:pt>
    <dgm:pt modelId="{B97899FF-B80F-4446-8113-D6E9DB66CBDB}" type="pres">
      <dgm:prSet presAssocID="{50E178C3-1EE9-475D-B097-611BD8839651}" presName="linearProcess" presStyleCnt="0"/>
      <dgm:spPr/>
    </dgm:pt>
    <dgm:pt modelId="{C61FDF1B-1CA9-4443-BD08-2DC05B569850}" type="pres">
      <dgm:prSet presAssocID="{7CB5D721-B986-48C3-9FE7-5434D9C89790}" presName="textNode" presStyleLbl="node1" presStyleIdx="0" presStyleCnt="4">
        <dgm:presLayoutVars>
          <dgm:bulletEnabled val="1"/>
        </dgm:presLayoutVars>
      </dgm:prSet>
      <dgm:spPr/>
    </dgm:pt>
    <dgm:pt modelId="{4E01DB88-5360-4E02-B46F-3C00E5AD858E}" type="pres">
      <dgm:prSet presAssocID="{8A833B76-F8B1-4622-8E6A-A9E656069179}" presName="sibTrans" presStyleCnt="0"/>
      <dgm:spPr/>
    </dgm:pt>
    <dgm:pt modelId="{7F703CA9-7CC8-4142-A6C3-7A1C8BBEA7F2}" type="pres">
      <dgm:prSet presAssocID="{21CC2568-1222-45E3-9217-D262F69176EA}" presName="textNode" presStyleLbl="node1" presStyleIdx="1" presStyleCnt="4">
        <dgm:presLayoutVars>
          <dgm:bulletEnabled val="1"/>
        </dgm:presLayoutVars>
      </dgm:prSet>
      <dgm:spPr/>
    </dgm:pt>
    <dgm:pt modelId="{D3AB321D-452E-4450-8E1B-139B6C4F3398}" type="pres">
      <dgm:prSet presAssocID="{8228F91C-C1A1-487F-AD52-A903F805DD3C}" presName="sibTrans" presStyleCnt="0"/>
      <dgm:spPr/>
    </dgm:pt>
    <dgm:pt modelId="{E3EA147F-549C-47DF-A074-5FA3DA8F8E26}" type="pres">
      <dgm:prSet presAssocID="{A119DC2B-76FE-4036-90D5-961577A557AE}" presName="textNode" presStyleLbl="node1" presStyleIdx="2" presStyleCnt="4">
        <dgm:presLayoutVars>
          <dgm:bulletEnabled val="1"/>
        </dgm:presLayoutVars>
      </dgm:prSet>
      <dgm:spPr/>
    </dgm:pt>
    <dgm:pt modelId="{ACDD3787-0276-4265-8482-79FA476E7BAB}" type="pres">
      <dgm:prSet presAssocID="{704B6EA9-6ECA-4E6C-B3BC-857920F568E3}" presName="sibTrans" presStyleCnt="0"/>
      <dgm:spPr/>
    </dgm:pt>
    <dgm:pt modelId="{AAFAD246-378A-4612-B1EF-84AC9DF68A49}" type="pres">
      <dgm:prSet presAssocID="{02625BCB-568F-45E5-9806-2E88D3E9599A}" presName="textNode" presStyleLbl="node1" presStyleIdx="3" presStyleCnt="4">
        <dgm:presLayoutVars>
          <dgm:bulletEnabled val="1"/>
        </dgm:presLayoutVars>
      </dgm:prSet>
      <dgm:spPr/>
    </dgm:pt>
  </dgm:ptLst>
  <dgm:cxnLst>
    <dgm:cxn modelId="{C920AC06-64AD-430F-B551-B56A40CECFD0}" type="presOf" srcId="{21CC2568-1222-45E3-9217-D262F69176EA}" destId="{7F703CA9-7CC8-4142-A6C3-7A1C8BBEA7F2}" srcOrd="0" destOrd="0" presId="urn:microsoft.com/office/officeart/2005/8/layout/hProcess9"/>
    <dgm:cxn modelId="{5135D615-DBE2-4EC3-A910-B011DA3E2635}" type="presOf" srcId="{A119DC2B-76FE-4036-90D5-961577A557AE}" destId="{E3EA147F-549C-47DF-A074-5FA3DA8F8E26}" srcOrd="0" destOrd="0" presId="urn:microsoft.com/office/officeart/2005/8/layout/hProcess9"/>
    <dgm:cxn modelId="{217D3523-40D7-411F-ACB7-F14870E894B8}" srcId="{50E178C3-1EE9-475D-B097-611BD8839651}" destId="{7CB5D721-B986-48C3-9FE7-5434D9C89790}" srcOrd="0" destOrd="0" parTransId="{57E13E29-A8A4-42E5-B293-6D2701CF3590}" sibTransId="{8A833B76-F8B1-4622-8E6A-A9E656069179}"/>
    <dgm:cxn modelId="{2AB8BD23-BAAB-483F-965E-20AA12051A03}" srcId="{50E178C3-1EE9-475D-B097-611BD8839651}" destId="{A119DC2B-76FE-4036-90D5-961577A557AE}" srcOrd="2" destOrd="0" parTransId="{08CAE796-E596-4761-A42E-AA2787C71863}" sibTransId="{704B6EA9-6ECA-4E6C-B3BC-857920F568E3}"/>
    <dgm:cxn modelId="{CB84512A-C9D7-4588-8E52-450B37E08292}" type="presOf" srcId="{02625BCB-568F-45E5-9806-2E88D3E9599A}" destId="{AAFAD246-378A-4612-B1EF-84AC9DF68A49}" srcOrd="0" destOrd="0" presId="urn:microsoft.com/office/officeart/2005/8/layout/hProcess9"/>
    <dgm:cxn modelId="{F9A63052-64EA-4774-A6A9-63323BDDCA38}" srcId="{50E178C3-1EE9-475D-B097-611BD8839651}" destId="{21CC2568-1222-45E3-9217-D262F69176EA}" srcOrd="1" destOrd="0" parTransId="{2153851F-6EFD-4C86-B945-67C26CDE6722}" sibTransId="{8228F91C-C1A1-487F-AD52-A903F805DD3C}"/>
    <dgm:cxn modelId="{E5D76955-837A-470A-BEB2-392D70B1493C}" type="presOf" srcId="{7CB5D721-B986-48C3-9FE7-5434D9C89790}" destId="{C61FDF1B-1CA9-4443-BD08-2DC05B569850}" srcOrd="0" destOrd="0" presId="urn:microsoft.com/office/officeart/2005/8/layout/hProcess9"/>
    <dgm:cxn modelId="{11E6CD90-3DC6-4FB0-8A99-11BC0B6D0EF0}" srcId="{50E178C3-1EE9-475D-B097-611BD8839651}" destId="{02625BCB-568F-45E5-9806-2E88D3E9599A}" srcOrd="3" destOrd="0" parTransId="{D3405D5C-4C2F-4418-9281-8F2E02AD52D8}" sibTransId="{071986DD-D0E6-45A0-BE88-F7A3D0532803}"/>
    <dgm:cxn modelId="{F88125E9-2BEF-4BA4-B0A9-AEF1BDF4F130}" type="presOf" srcId="{50E178C3-1EE9-475D-B097-611BD8839651}" destId="{01B4CDAC-A99C-4301-AF47-C15D5745160A}" srcOrd="0" destOrd="0" presId="urn:microsoft.com/office/officeart/2005/8/layout/hProcess9"/>
    <dgm:cxn modelId="{29EFEA64-BCEB-4109-BBC6-92F48777139A}" type="presParOf" srcId="{01B4CDAC-A99C-4301-AF47-C15D5745160A}" destId="{EFF722B0-4D43-41E9-B05D-FED86BCAA1AB}" srcOrd="0" destOrd="0" presId="urn:microsoft.com/office/officeart/2005/8/layout/hProcess9"/>
    <dgm:cxn modelId="{7A739483-0F18-416E-BFC0-A4B26939EB06}" type="presParOf" srcId="{01B4CDAC-A99C-4301-AF47-C15D5745160A}" destId="{B97899FF-B80F-4446-8113-D6E9DB66CBDB}" srcOrd="1" destOrd="0" presId="urn:microsoft.com/office/officeart/2005/8/layout/hProcess9"/>
    <dgm:cxn modelId="{214134DD-9518-4AA9-BC27-86BFAA95B25F}" type="presParOf" srcId="{B97899FF-B80F-4446-8113-D6E9DB66CBDB}" destId="{C61FDF1B-1CA9-4443-BD08-2DC05B569850}" srcOrd="0" destOrd="0" presId="urn:microsoft.com/office/officeart/2005/8/layout/hProcess9"/>
    <dgm:cxn modelId="{0CC88E82-4E39-4C1E-BA55-612231A554D2}" type="presParOf" srcId="{B97899FF-B80F-4446-8113-D6E9DB66CBDB}" destId="{4E01DB88-5360-4E02-B46F-3C00E5AD858E}" srcOrd="1" destOrd="0" presId="urn:microsoft.com/office/officeart/2005/8/layout/hProcess9"/>
    <dgm:cxn modelId="{5257E072-E3E4-4A22-9ED6-E2C2970F32A2}" type="presParOf" srcId="{B97899FF-B80F-4446-8113-D6E9DB66CBDB}" destId="{7F703CA9-7CC8-4142-A6C3-7A1C8BBEA7F2}" srcOrd="2" destOrd="0" presId="urn:microsoft.com/office/officeart/2005/8/layout/hProcess9"/>
    <dgm:cxn modelId="{26EC8D3D-9117-4AD0-B353-176F0C209078}" type="presParOf" srcId="{B97899FF-B80F-4446-8113-D6E9DB66CBDB}" destId="{D3AB321D-452E-4450-8E1B-139B6C4F3398}" srcOrd="3" destOrd="0" presId="urn:microsoft.com/office/officeart/2005/8/layout/hProcess9"/>
    <dgm:cxn modelId="{5E8F2E47-E745-4800-8A13-F3A405386D7F}" type="presParOf" srcId="{B97899FF-B80F-4446-8113-D6E9DB66CBDB}" destId="{E3EA147F-549C-47DF-A074-5FA3DA8F8E26}" srcOrd="4" destOrd="0" presId="urn:microsoft.com/office/officeart/2005/8/layout/hProcess9"/>
    <dgm:cxn modelId="{D39EA838-1B8E-47D8-A2E3-97FA02FBF0C0}" type="presParOf" srcId="{B97899FF-B80F-4446-8113-D6E9DB66CBDB}" destId="{ACDD3787-0276-4265-8482-79FA476E7BAB}" srcOrd="5" destOrd="0" presId="urn:microsoft.com/office/officeart/2005/8/layout/hProcess9"/>
    <dgm:cxn modelId="{D809773B-2ED9-4C91-947C-ABAF8C37ACF1}" type="presParOf" srcId="{B97899FF-B80F-4446-8113-D6E9DB66CBDB}" destId="{AAFAD246-378A-4612-B1EF-84AC9DF68A49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0E178C3-1EE9-475D-B097-611BD8839651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7CB5D721-B986-48C3-9FE7-5434D9C89790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cs-CZ" dirty="0"/>
            <a:t>Formální hodnocení a přijatelnost</a:t>
          </a:r>
        </a:p>
      </dgm:t>
    </dgm:pt>
    <dgm:pt modelId="{57E13E29-A8A4-42E5-B293-6D2701CF3590}" type="parTrans" cxnId="{217D3523-40D7-411F-ACB7-F14870E894B8}">
      <dgm:prSet/>
      <dgm:spPr/>
      <dgm:t>
        <a:bodyPr/>
        <a:lstStyle/>
        <a:p>
          <a:endParaRPr lang="cs-CZ"/>
        </a:p>
      </dgm:t>
    </dgm:pt>
    <dgm:pt modelId="{8A833B76-F8B1-4622-8E6A-A9E656069179}" type="sibTrans" cxnId="{217D3523-40D7-411F-ACB7-F14870E894B8}">
      <dgm:prSet/>
      <dgm:spPr/>
      <dgm:t>
        <a:bodyPr/>
        <a:lstStyle/>
        <a:p>
          <a:endParaRPr lang="cs-CZ"/>
        </a:p>
      </dgm:t>
    </dgm:pt>
    <dgm:pt modelId="{21CC2568-1222-45E3-9217-D262F69176EA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cs-CZ" dirty="0"/>
            <a:t>Věcné hodnocení</a:t>
          </a:r>
        </a:p>
      </dgm:t>
    </dgm:pt>
    <dgm:pt modelId="{2153851F-6EFD-4C86-B945-67C26CDE6722}" type="parTrans" cxnId="{F9A63052-64EA-4774-A6A9-63323BDDCA38}">
      <dgm:prSet/>
      <dgm:spPr/>
      <dgm:t>
        <a:bodyPr/>
        <a:lstStyle/>
        <a:p>
          <a:endParaRPr lang="cs-CZ"/>
        </a:p>
      </dgm:t>
    </dgm:pt>
    <dgm:pt modelId="{8228F91C-C1A1-487F-AD52-A903F805DD3C}" type="sibTrans" cxnId="{F9A63052-64EA-4774-A6A9-63323BDDCA38}">
      <dgm:prSet/>
      <dgm:spPr/>
      <dgm:t>
        <a:bodyPr/>
        <a:lstStyle/>
        <a:p>
          <a:endParaRPr lang="cs-CZ"/>
        </a:p>
      </dgm:t>
    </dgm:pt>
    <dgm:pt modelId="{A119DC2B-76FE-4036-90D5-961577A557AE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cs-CZ" dirty="0"/>
            <a:t>Schválení projektů</a:t>
          </a:r>
        </a:p>
      </dgm:t>
    </dgm:pt>
    <dgm:pt modelId="{08CAE796-E596-4761-A42E-AA2787C71863}" type="parTrans" cxnId="{2AB8BD23-BAAB-483F-965E-20AA12051A03}">
      <dgm:prSet/>
      <dgm:spPr/>
      <dgm:t>
        <a:bodyPr/>
        <a:lstStyle/>
        <a:p>
          <a:endParaRPr lang="cs-CZ"/>
        </a:p>
      </dgm:t>
    </dgm:pt>
    <dgm:pt modelId="{704B6EA9-6ECA-4E6C-B3BC-857920F568E3}" type="sibTrans" cxnId="{2AB8BD23-BAAB-483F-965E-20AA12051A03}">
      <dgm:prSet/>
      <dgm:spPr/>
      <dgm:t>
        <a:bodyPr/>
        <a:lstStyle/>
        <a:p>
          <a:endParaRPr lang="cs-CZ"/>
        </a:p>
      </dgm:t>
    </dgm:pt>
    <dgm:pt modelId="{02625BCB-568F-45E5-9806-2E88D3E9599A}">
      <dgm:prSet phldrT="[Text]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cs-CZ" dirty="0"/>
            <a:t>Kontrola CRR</a:t>
          </a:r>
        </a:p>
      </dgm:t>
    </dgm:pt>
    <dgm:pt modelId="{D3405D5C-4C2F-4418-9281-8F2E02AD52D8}" type="parTrans" cxnId="{11E6CD90-3DC6-4FB0-8A99-11BC0B6D0EF0}">
      <dgm:prSet/>
      <dgm:spPr/>
      <dgm:t>
        <a:bodyPr/>
        <a:lstStyle/>
        <a:p>
          <a:endParaRPr lang="cs-CZ"/>
        </a:p>
      </dgm:t>
    </dgm:pt>
    <dgm:pt modelId="{071986DD-D0E6-45A0-BE88-F7A3D0532803}" type="sibTrans" cxnId="{11E6CD90-3DC6-4FB0-8A99-11BC0B6D0EF0}">
      <dgm:prSet/>
      <dgm:spPr/>
      <dgm:t>
        <a:bodyPr/>
        <a:lstStyle/>
        <a:p>
          <a:endParaRPr lang="cs-CZ"/>
        </a:p>
      </dgm:t>
    </dgm:pt>
    <dgm:pt modelId="{01B4CDAC-A99C-4301-AF47-C15D5745160A}" type="pres">
      <dgm:prSet presAssocID="{50E178C3-1EE9-475D-B097-611BD8839651}" presName="CompostProcess" presStyleCnt="0">
        <dgm:presLayoutVars>
          <dgm:dir/>
          <dgm:resizeHandles val="exact"/>
        </dgm:presLayoutVars>
      </dgm:prSet>
      <dgm:spPr/>
    </dgm:pt>
    <dgm:pt modelId="{EFF722B0-4D43-41E9-B05D-FED86BCAA1AB}" type="pres">
      <dgm:prSet presAssocID="{50E178C3-1EE9-475D-B097-611BD8839651}" presName="arrow" presStyleLbl="bgShp" presStyleIdx="0" presStyleCnt="1"/>
      <dgm:spPr/>
    </dgm:pt>
    <dgm:pt modelId="{B97899FF-B80F-4446-8113-D6E9DB66CBDB}" type="pres">
      <dgm:prSet presAssocID="{50E178C3-1EE9-475D-B097-611BD8839651}" presName="linearProcess" presStyleCnt="0"/>
      <dgm:spPr/>
    </dgm:pt>
    <dgm:pt modelId="{C61FDF1B-1CA9-4443-BD08-2DC05B569850}" type="pres">
      <dgm:prSet presAssocID="{7CB5D721-B986-48C3-9FE7-5434D9C89790}" presName="textNode" presStyleLbl="node1" presStyleIdx="0" presStyleCnt="4">
        <dgm:presLayoutVars>
          <dgm:bulletEnabled val="1"/>
        </dgm:presLayoutVars>
      </dgm:prSet>
      <dgm:spPr/>
    </dgm:pt>
    <dgm:pt modelId="{4E01DB88-5360-4E02-B46F-3C00E5AD858E}" type="pres">
      <dgm:prSet presAssocID="{8A833B76-F8B1-4622-8E6A-A9E656069179}" presName="sibTrans" presStyleCnt="0"/>
      <dgm:spPr/>
    </dgm:pt>
    <dgm:pt modelId="{7F703CA9-7CC8-4142-A6C3-7A1C8BBEA7F2}" type="pres">
      <dgm:prSet presAssocID="{21CC2568-1222-45E3-9217-D262F69176EA}" presName="textNode" presStyleLbl="node1" presStyleIdx="1" presStyleCnt="4">
        <dgm:presLayoutVars>
          <dgm:bulletEnabled val="1"/>
        </dgm:presLayoutVars>
      </dgm:prSet>
      <dgm:spPr/>
    </dgm:pt>
    <dgm:pt modelId="{D3AB321D-452E-4450-8E1B-139B6C4F3398}" type="pres">
      <dgm:prSet presAssocID="{8228F91C-C1A1-487F-AD52-A903F805DD3C}" presName="sibTrans" presStyleCnt="0"/>
      <dgm:spPr/>
    </dgm:pt>
    <dgm:pt modelId="{E3EA147F-549C-47DF-A074-5FA3DA8F8E26}" type="pres">
      <dgm:prSet presAssocID="{A119DC2B-76FE-4036-90D5-961577A557AE}" presName="textNode" presStyleLbl="node1" presStyleIdx="2" presStyleCnt="4">
        <dgm:presLayoutVars>
          <dgm:bulletEnabled val="1"/>
        </dgm:presLayoutVars>
      </dgm:prSet>
      <dgm:spPr/>
    </dgm:pt>
    <dgm:pt modelId="{ACDD3787-0276-4265-8482-79FA476E7BAB}" type="pres">
      <dgm:prSet presAssocID="{704B6EA9-6ECA-4E6C-B3BC-857920F568E3}" presName="sibTrans" presStyleCnt="0"/>
      <dgm:spPr/>
    </dgm:pt>
    <dgm:pt modelId="{AAFAD246-378A-4612-B1EF-84AC9DF68A49}" type="pres">
      <dgm:prSet presAssocID="{02625BCB-568F-45E5-9806-2E88D3E9599A}" presName="textNode" presStyleLbl="node1" presStyleIdx="3" presStyleCnt="4">
        <dgm:presLayoutVars>
          <dgm:bulletEnabled val="1"/>
        </dgm:presLayoutVars>
      </dgm:prSet>
      <dgm:spPr/>
    </dgm:pt>
  </dgm:ptLst>
  <dgm:cxnLst>
    <dgm:cxn modelId="{C920AC06-64AD-430F-B551-B56A40CECFD0}" type="presOf" srcId="{21CC2568-1222-45E3-9217-D262F69176EA}" destId="{7F703CA9-7CC8-4142-A6C3-7A1C8BBEA7F2}" srcOrd="0" destOrd="0" presId="urn:microsoft.com/office/officeart/2005/8/layout/hProcess9"/>
    <dgm:cxn modelId="{5135D615-DBE2-4EC3-A910-B011DA3E2635}" type="presOf" srcId="{A119DC2B-76FE-4036-90D5-961577A557AE}" destId="{E3EA147F-549C-47DF-A074-5FA3DA8F8E26}" srcOrd="0" destOrd="0" presId="urn:microsoft.com/office/officeart/2005/8/layout/hProcess9"/>
    <dgm:cxn modelId="{217D3523-40D7-411F-ACB7-F14870E894B8}" srcId="{50E178C3-1EE9-475D-B097-611BD8839651}" destId="{7CB5D721-B986-48C3-9FE7-5434D9C89790}" srcOrd="0" destOrd="0" parTransId="{57E13E29-A8A4-42E5-B293-6D2701CF3590}" sibTransId="{8A833B76-F8B1-4622-8E6A-A9E656069179}"/>
    <dgm:cxn modelId="{2AB8BD23-BAAB-483F-965E-20AA12051A03}" srcId="{50E178C3-1EE9-475D-B097-611BD8839651}" destId="{A119DC2B-76FE-4036-90D5-961577A557AE}" srcOrd="2" destOrd="0" parTransId="{08CAE796-E596-4761-A42E-AA2787C71863}" sibTransId="{704B6EA9-6ECA-4E6C-B3BC-857920F568E3}"/>
    <dgm:cxn modelId="{CB84512A-C9D7-4588-8E52-450B37E08292}" type="presOf" srcId="{02625BCB-568F-45E5-9806-2E88D3E9599A}" destId="{AAFAD246-378A-4612-B1EF-84AC9DF68A49}" srcOrd="0" destOrd="0" presId="urn:microsoft.com/office/officeart/2005/8/layout/hProcess9"/>
    <dgm:cxn modelId="{F9A63052-64EA-4774-A6A9-63323BDDCA38}" srcId="{50E178C3-1EE9-475D-B097-611BD8839651}" destId="{21CC2568-1222-45E3-9217-D262F69176EA}" srcOrd="1" destOrd="0" parTransId="{2153851F-6EFD-4C86-B945-67C26CDE6722}" sibTransId="{8228F91C-C1A1-487F-AD52-A903F805DD3C}"/>
    <dgm:cxn modelId="{E5D76955-837A-470A-BEB2-392D70B1493C}" type="presOf" srcId="{7CB5D721-B986-48C3-9FE7-5434D9C89790}" destId="{C61FDF1B-1CA9-4443-BD08-2DC05B569850}" srcOrd="0" destOrd="0" presId="urn:microsoft.com/office/officeart/2005/8/layout/hProcess9"/>
    <dgm:cxn modelId="{11E6CD90-3DC6-4FB0-8A99-11BC0B6D0EF0}" srcId="{50E178C3-1EE9-475D-B097-611BD8839651}" destId="{02625BCB-568F-45E5-9806-2E88D3E9599A}" srcOrd="3" destOrd="0" parTransId="{D3405D5C-4C2F-4418-9281-8F2E02AD52D8}" sibTransId="{071986DD-D0E6-45A0-BE88-F7A3D0532803}"/>
    <dgm:cxn modelId="{F88125E9-2BEF-4BA4-B0A9-AEF1BDF4F130}" type="presOf" srcId="{50E178C3-1EE9-475D-B097-611BD8839651}" destId="{01B4CDAC-A99C-4301-AF47-C15D5745160A}" srcOrd="0" destOrd="0" presId="urn:microsoft.com/office/officeart/2005/8/layout/hProcess9"/>
    <dgm:cxn modelId="{29EFEA64-BCEB-4109-BBC6-92F48777139A}" type="presParOf" srcId="{01B4CDAC-A99C-4301-AF47-C15D5745160A}" destId="{EFF722B0-4D43-41E9-B05D-FED86BCAA1AB}" srcOrd="0" destOrd="0" presId="urn:microsoft.com/office/officeart/2005/8/layout/hProcess9"/>
    <dgm:cxn modelId="{7A739483-0F18-416E-BFC0-A4B26939EB06}" type="presParOf" srcId="{01B4CDAC-A99C-4301-AF47-C15D5745160A}" destId="{B97899FF-B80F-4446-8113-D6E9DB66CBDB}" srcOrd="1" destOrd="0" presId="urn:microsoft.com/office/officeart/2005/8/layout/hProcess9"/>
    <dgm:cxn modelId="{214134DD-9518-4AA9-BC27-86BFAA95B25F}" type="presParOf" srcId="{B97899FF-B80F-4446-8113-D6E9DB66CBDB}" destId="{C61FDF1B-1CA9-4443-BD08-2DC05B569850}" srcOrd="0" destOrd="0" presId="urn:microsoft.com/office/officeart/2005/8/layout/hProcess9"/>
    <dgm:cxn modelId="{0CC88E82-4E39-4C1E-BA55-612231A554D2}" type="presParOf" srcId="{B97899FF-B80F-4446-8113-D6E9DB66CBDB}" destId="{4E01DB88-5360-4E02-B46F-3C00E5AD858E}" srcOrd="1" destOrd="0" presId="urn:microsoft.com/office/officeart/2005/8/layout/hProcess9"/>
    <dgm:cxn modelId="{5257E072-E3E4-4A22-9ED6-E2C2970F32A2}" type="presParOf" srcId="{B97899FF-B80F-4446-8113-D6E9DB66CBDB}" destId="{7F703CA9-7CC8-4142-A6C3-7A1C8BBEA7F2}" srcOrd="2" destOrd="0" presId="urn:microsoft.com/office/officeart/2005/8/layout/hProcess9"/>
    <dgm:cxn modelId="{26EC8D3D-9117-4AD0-B353-176F0C209078}" type="presParOf" srcId="{B97899FF-B80F-4446-8113-D6E9DB66CBDB}" destId="{D3AB321D-452E-4450-8E1B-139B6C4F3398}" srcOrd="3" destOrd="0" presId="urn:microsoft.com/office/officeart/2005/8/layout/hProcess9"/>
    <dgm:cxn modelId="{5E8F2E47-E745-4800-8A13-F3A405386D7F}" type="presParOf" srcId="{B97899FF-B80F-4446-8113-D6E9DB66CBDB}" destId="{E3EA147F-549C-47DF-A074-5FA3DA8F8E26}" srcOrd="4" destOrd="0" presId="urn:microsoft.com/office/officeart/2005/8/layout/hProcess9"/>
    <dgm:cxn modelId="{D39EA838-1B8E-47D8-A2E3-97FA02FBF0C0}" type="presParOf" srcId="{B97899FF-B80F-4446-8113-D6E9DB66CBDB}" destId="{ACDD3787-0276-4265-8482-79FA476E7BAB}" srcOrd="5" destOrd="0" presId="urn:microsoft.com/office/officeart/2005/8/layout/hProcess9"/>
    <dgm:cxn modelId="{D809773B-2ED9-4C91-947C-ABAF8C37ACF1}" type="presParOf" srcId="{B97899FF-B80F-4446-8113-D6E9DB66CBDB}" destId="{AAFAD246-378A-4612-B1EF-84AC9DF68A49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F722B0-4D43-41E9-B05D-FED86BCAA1AB}">
      <dsp:nvSpPr>
        <dsp:cNvPr id="0" name=""/>
        <dsp:cNvSpPr/>
      </dsp:nvSpPr>
      <dsp:spPr>
        <a:xfrm>
          <a:off x="777239" y="0"/>
          <a:ext cx="8808720" cy="3424237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1FDF1B-1CA9-4443-BD08-2DC05B569850}">
      <dsp:nvSpPr>
        <dsp:cNvPr id="0" name=""/>
        <dsp:cNvSpPr/>
      </dsp:nvSpPr>
      <dsp:spPr>
        <a:xfrm>
          <a:off x="5186" y="1027271"/>
          <a:ext cx="2494657" cy="13696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600" kern="1200" dirty="0"/>
            <a:t>Formální hodnocení a přijatelnost</a:t>
          </a:r>
        </a:p>
      </dsp:txBody>
      <dsp:txXfrm>
        <a:off x="72049" y="1094134"/>
        <a:ext cx="2360931" cy="1235968"/>
      </dsp:txXfrm>
    </dsp:sp>
    <dsp:sp modelId="{7F703CA9-7CC8-4142-A6C3-7A1C8BBEA7F2}">
      <dsp:nvSpPr>
        <dsp:cNvPr id="0" name=""/>
        <dsp:cNvSpPr/>
      </dsp:nvSpPr>
      <dsp:spPr>
        <a:xfrm>
          <a:off x="2624576" y="1027271"/>
          <a:ext cx="2494657" cy="13696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600" kern="1200" dirty="0"/>
            <a:t>Věcné hodnocení</a:t>
          </a:r>
        </a:p>
      </dsp:txBody>
      <dsp:txXfrm>
        <a:off x="2691439" y="1094134"/>
        <a:ext cx="2360931" cy="1235968"/>
      </dsp:txXfrm>
    </dsp:sp>
    <dsp:sp modelId="{E3EA147F-549C-47DF-A074-5FA3DA8F8E26}">
      <dsp:nvSpPr>
        <dsp:cNvPr id="0" name=""/>
        <dsp:cNvSpPr/>
      </dsp:nvSpPr>
      <dsp:spPr>
        <a:xfrm>
          <a:off x="5243966" y="1027271"/>
          <a:ext cx="2494657" cy="13696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600" kern="1200" dirty="0"/>
            <a:t>Schválení projektů</a:t>
          </a:r>
        </a:p>
      </dsp:txBody>
      <dsp:txXfrm>
        <a:off x="5310829" y="1094134"/>
        <a:ext cx="2360931" cy="1235968"/>
      </dsp:txXfrm>
    </dsp:sp>
    <dsp:sp modelId="{AAFAD246-378A-4612-B1EF-84AC9DF68A49}">
      <dsp:nvSpPr>
        <dsp:cNvPr id="0" name=""/>
        <dsp:cNvSpPr/>
      </dsp:nvSpPr>
      <dsp:spPr>
        <a:xfrm>
          <a:off x="7863356" y="1027271"/>
          <a:ext cx="2494657" cy="13696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600" kern="1200" dirty="0"/>
            <a:t>Kontrola CRR</a:t>
          </a:r>
        </a:p>
      </dsp:txBody>
      <dsp:txXfrm>
        <a:off x="7930219" y="1094134"/>
        <a:ext cx="2360931" cy="123596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F722B0-4D43-41E9-B05D-FED86BCAA1AB}">
      <dsp:nvSpPr>
        <dsp:cNvPr id="0" name=""/>
        <dsp:cNvSpPr/>
      </dsp:nvSpPr>
      <dsp:spPr>
        <a:xfrm>
          <a:off x="777239" y="0"/>
          <a:ext cx="8808720" cy="3424237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1FDF1B-1CA9-4443-BD08-2DC05B569850}">
      <dsp:nvSpPr>
        <dsp:cNvPr id="0" name=""/>
        <dsp:cNvSpPr/>
      </dsp:nvSpPr>
      <dsp:spPr>
        <a:xfrm>
          <a:off x="5186" y="1027271"/>
          <a:ext cx="2494657" cy="1369694"/>
        </a:xfrm>
        <a:prstGeom prst="roundRect">
          <a:avLst/>
        </a:prstGeom>
        <a:solidFill>
          <a:schemeClr val="accent1">
            <a:lumMod val="5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600" kern="1200" dirty="0"/>
            <a:t>Formální hodnocení a přijatelnost</a:t>
          </a:r>
        </a:p>
      </dsp:txBody>
      <dsp:txXfrm>
        <a:off x="72049" y="1094134"/>
        <a:ext cx="2360931" cy="1235968"/>
      </dsp:txXfrm>
    </dsp:sp>
    <dsp:sp modelId="{7F703CA9-7CC8-4142-A6C3-7A1C8BBEA7F2}">
      <dsp:nvSpPr>
        <dsp:cNvPr id="0" name=""/>
        <dsp:cNvSpPr/>
      </dsp:nvSpPr>
      <dsp:spPr>
        <a:xfrm>
          <a:off x="2624576" y="1027271"/>
          <a:ext cx="2494657" cy="13696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600" kern="1200" dirty="0"/>
            <a:t>Věcné hodnocení</a:t>
          </a:r>
        </a:p>
      </dsp:txBody>
      <dsp:txXfrm>
        <a:off x="2691439" y="1094134"/>
        <a:ext cx="2360931" cy="1235968"/>
      </dsp:txXfrm>
    </dsp:sp>
    <dsp:sp modelId="{E3EA147F-549C-47DF-A074-5FA3DA8F8E26}">
      <dsp:nvSpPr>
        <dsp:cNvPr id="0" name=""/>
        <dsp:cNvSpPr/>
      </dsp:nvSpPr>
      <dsp:spPr>
        <a:xfrm>
          <a:off x="5243966" y="1027271"/>
          <a:ext cx="2494657" cy="13696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600" kern="1200" dirty="0"/>
            <a:t>Schválení projektů</a:t>
          </a:r>
        </a:p>
      </dsp:txBody>
      <dsp:txXfrm>
        <a:off x="5310829" y="1094134"/>
        <a:ext cx="2360931" cy="1235968"/>
      </dsp:txXfrm>
    </dsp:sp>
    <dsp:sp modelId="{AAFAD246-378A-4612-B1EF-84AC9DF68A49}">
      <dsp:nvSpPr>
        <dsp:cNvPr id="0" name=""/>
        <dsp:cNvSpPr/>
      </dsp:nvSpPr>
      <dsp:spPr>
        <a:xfrm>
          <a:off x="7863356" y="1027271"/>
          <a:ext cx="2494657" cy="13696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600" kern="1200" dirty="0"/>
            <a:t>Kontrola CRR</a:t>
          </a:r>
        </a:p>
      </dsp:txBody>
      <dsp:txXfrm>
        <a:off x="7930219" y="1094134"/>
        <a:ext cx="2360931" cy="123596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F722B0-4D43-41E9-B05D-FED86BCAA1AB}">
      <dsp:nvSpPr>
        <dsp:cNvPr id="0" name=""/>
        <dsp:cNvSpPr/>
      </dsp:nvSpPr>
      <dsp:spPr>
        <a:xfrm>
          <a:off x="777239" y="0"/>
          <a:ext cx="8808720" cy="3424237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1FDF1B-1CA9-4443-BD08-2DC05B569850}">
      <dsp:nvSpPr>
        <dsp:cNvPr id="0" name=""/>
        <dsp:cNvSpPr/>
      </dsp:nvSpPr>
      <dsp:spPr>
        <a:xfrm>
          <a:off x="5186" y="1027271"/>
          <a:ext cx="2494657" cy="1369694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600" kern="1200" dirty="0"/>
            <a:t>Formální hodnocení a přijatelnost</a:t>
          </a:r>
        </a:p>
      </dsp:txBody>
      <dsp:txXfrm>
        <a:off x="72049" y="1094134"/>
        <a:ext cx="2360931" cy="1235968"/>
      </dsp:txXfrm>
    </dsp:sp>
    <dsp:sp modelId="{7F703CA9-7CC8-4142-A6C3-7A1C8BBEA7F2}">
      <dsp:nvSpPr>
        <dsp:cNvPr id="0" name=""/>
        <dsp:cNvSpPr/>
      </dsp:nvSpPr>
      <dsp:spPr>
        <a:xfrm>
          <a:off x="2624576" y="1027271"/>
          <a:ext cx="2494657" cy="1369694"/>
        </a:xfrm>
        <a:prstGeom prst="roundRect">
          <a:avLst/>
        </a:prstGeom>
        <a:solidFill>
          <a:schemeClr val="accent1">
            <a:lumMod val="5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600" kern="1200" dirty="0"/>
            <a:t>Věcné hodnocení</a:t>
          </a:r>
        </a:p>
      </dsp:txBody>
      <dsp:txXfrm>
        <a:off x="2691439" y="1094134"/>
        <a:ext cx="2360931" cy="1235968"/>
      </dsp:txXfrm>
    </dsp:sp>
    <dsp:sp modelId="{E3EA147F-549C-47DF-A074-5FA3DA8F8E26}">
      <dsp:nvSpPr>
        <dsp:cNvPr id="0" name=""/>
        <dsp:cNvSpPr/>
      </dsp:nvSpPr>
      <dsp:spPr>
        <a:xfrm>
          <a:off x="5243966" y="1027271"/>
          <a:ext cx="2494657" cy="1369694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600" kern="1200" dirty="0"/>
            <a:t>Schválení projektů</a:t>
          </a:r>
        </a:p>
      </dsp:txBody>
      <dsp:txXfrm>
        <a:off x="5310829" y="1094134"/>
        <a:ext cx="2360931" cy="1235968"/>
      </dsp:txXfrm>
    </dsp:sp>
    <dsp:sp modelId="{AAFAD246-378A-4612-B1EF-84AC9DF68A49}">
      <dsp:nvSpPr>
        <dsp:cNvPr id="0" name=""/>
        <dsp:cNvSpPr/>
      </dsp:nvSpPr>
      <dsp:spPr>
        <a:xfrm>
          <a:off x="7863356" y="1027271"/>
          <a:ext cx="2494657" cy="1369694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600" kern="1200" dirty="0"/>
            <a:t>Kontrola CRR</a:t>
          </a:r>
        </a:p>
      </dsp:txBody>
      <dsp:txXfrm>
        <a:off x="7930219" y="1094134"/>
        <a:ext cx="2360931" cy="123596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F722B0-4D43-41E9-B05D-FED86BCAA1AB}">
      <dsp:nvSpPr>
        <dsp:cNvPr id="0" name=""/>
        <dsp:cNvSpPr/>
      </dsp:nvSpPr>
      <dsp:spPr>
        <a:xfrm>
          <a:off x="777239" y="0"/>
          <a:ext cx="8808720" cy="3424237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1FDF1B-1CA9-4443-BD08-2DC05B569850}">
      <dsp:nvSpPr>
        <dsp:cNvPr id="0" name=""/>
        <dsp:cNvSpPr/>
      </dsp:nvSpPr>
      <dsp:spPr>
        <a:xfrm>
          <a:off x="5186" y="1027271"/>
          <a:ext cx="2494657" cy="1369694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600" kern="1200" dirty="0"/>
            <a:t>Formální hodnocení a přijatelnost</a:t>
          </a:r>
        </a:p>
      </dsp:txBody>
      <dsp:txXfrm>
        <a:off x="72049" y="1094134"/>
        <a:ext cx="2360931" cy="1235968"/>
      </dsp:txXfrm>
    </dsp:sp>
    <dsp:sp modelId="{7F703CA9-7CC8-4142-A6C3-7A1C8BBEA7F2}">
      <dsp:nvSpPr>
        <dsp:cNvPr id="0" name=""/>
        <dsp:cNvSpPr/>
      </dsp:nvSpPr>
      <dsp:spPr>
        <a:xfrm>
          <a:off x="2624576" y="1027271"/>
          <a:ext cx="2494657" cy="1369694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600" kern="1200" dirty="0"/>
            <a:t>Věcné hodnocení</a:t>
          </a:r>
        </a:p>
      </dsp:txBody>
      <dsp:txXfrm>
        <a:off x="2691439" y="1094134"/>
        <a:ext cx="2360931" cy="1235968"/>
      </dsp:txXfrm>
    </dsp:sp>
    <dsp:sp modelId="{E3EA147F-549C-47DF-A074-5FA3DA8F8E26}">
      <dsp:nvSpPr>
        <dsp:cNvPr id="0" name=""/>
        <dsp:cNvSpPr/>
      </dsp:nvSpPr>
      <dsp:spPr>
        <a:xfrm>
          <a:off x="5243966" y="1027271"/>
          <a:ext cx="2494657" cy="1369694"/>
        </a:xfrm>
        <a:prstGeom prst="roundRect">
          <a:avLst/>
        </a:prstGeom>
        <a:solidFill>
          <a:schemeClr val="accent1">
            <a:lumMod val="5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600" kern="1200" dirty="0"/>
            <a:t>Schválení projektů</a:t>
          </a:r>
        </a:p>
      </dsp:txBody>
      <dsp:txXfrm>
        <a:off x="5310829" y="1094134"/>
        <a:ext cx="2360931" cy="1235968"/>
      </dsp:txXfrm>
    </dsp:sp>
    <dsp:sp modelId="{AAFAD246-378A-4612-B1EF-84AC9DF68A49}">
      <dsp:nvSpPr>
        <dsp:cNvPr id="0" name=""/>
        <dsp:cNvSpPr/>
      </dsp:nvSpPr>
      <dsp:spPr>
        <a:xfrm>
          <a:off x="7863356" y="1027271"/>
          <a:ext cx="2494657" cy="1369694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600" kern="1200" dirty="0"/>
            <a:t>Kontrola CRR</a:t>
          </a:r>
        </a:p>
      </dsp:txBody>
      <dsp:txXfrm>
        <a:off x="7930219" y="1094134"/>
        <a:ext cx="2360931" cy="123596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F722B0-4D43-41E9-B05D-FED86BCAA1AB}">
      <dsp:nvSpPr>
        <dsp:cNvPr id="0" name=""/>
        <dsp:cNvSpPr/>
      </dsp:nvSpPr>
      <dsp:spPr>
        <a:xfrm>
          <a:off x="777239" y="0"/>
          <a:ext cx="8808720" cy="3424237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1FDF1B-1CA9-4443-BD08-2DC05B569850}">
      <dsp:nvSpPr>
        <dsp:cNvPr id="0" name=""/>
        <dsp:cNvSpPr/>
      </dsp:nvSpPr>
      <dsp:spPr>
        <a:xfrm>
          <a:off x="5186" y="1027271"/>
          <a:ext cx="2494657" cy="1369694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600" kern="1200" dirty="0"/>
            <a:t>Formální hodnocení a přijatelnost</a:t>
          </a:r>
        </a:p>
      </dsp:txBody>
      <dsp:txXfrm>
        <a:off x="72049" y="1094134"/>
        <a:ext cx="2360931" cy="1235968"/>
      </dsp:txXfrm>
    </dsp:sp>
    <dsp:sp modelId="{7F703CA9-7CC8-4142-A6C3-7A1C8BBEA7F2}">
      <dsp:nvSpPr>
        <dsp:cNvPr id="0" name=""/>
        <dsp:cNvSpPr/>
      </dsp:nvSpPr>
      <dsp:spPr>
        <a:xfrm>
          <a:off x="2624576" y="1027271"/>
          <a:ext cx="2494657" cy="1369694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600" kern="1200" dirty="0"/>
            <a:t>Věcné hodnocení</a:t>
          </a:r>
        </a:p>
      </dsp:txBody>
      <dsp:txXfrm>
        <a:off x="2691439" y="1094134"/>
        <a:ext cx="2360931" cy="1235968"/>
      </dsp:txXfrm>
    </dsp:sp>
    <dsp:sp modelId="{E3EA147F-549C-47DF-A074-5FA3DA8F8E26}">
      <dsp:nvSpPr>
        <dsp:cNvPr id="0" name=""/>
        <dsp:cNvSpPr/>
      </dsp:nvSpPr>
      <dsp:spPr>
        <a:xfrm>
          <a:off x="5243966" y="1027271"/>
          <a:ext cx="2494657" cy="1369694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600" kern="1200" dirty="0"/>
            <a:t>Schválení projektů</a:t>
          </a:r>
        </a:p>
      </dsp:txBody>
      <dsp:txXfrm>
        <a:off x="5310829" y="1094134"/>
        <a:ext cx="2360931" cy="1235968"/>
      </dsp:txXfrm>
    </dsp:sp>
    <dsp:sp modelId="{AAFAD246-378A-4612-B1EF-84AC9DF68A49}">
      <dsp:nvSpPr>
        <dsp:cNvPr id="0" name=""/>
        <dsp:cNvSpPr/>
      </dsp:nvSpPr>
      <dsp:spPr>
        <a:xfrm>
          <a:off x="7863356" y="1027271"/>
          <a:ext cx="2494657" cy="1369694"/>
        </a:xfrm>
        <a:prstGeom prst="roundRect">
          <a:avLst/>
        </a:prstGeom>
        <a:solidFill>
          <a:schemeClr val="accent1">
            <a:lumMod val="5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600" kern="1200" dirty="0"/>
            <a:t>Kontrola CRR</a:t>
          </a:r>
        </a:p>
      </dsp:txBody>
      <dsp:txXfrm>
        <a:off x="7930219" y="1094134"/>
        <a:ext cx="2360931" cy="12359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6799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1073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240586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2093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821702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26781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56130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43690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5016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2631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5191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2840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2643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4132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3871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3266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9/8/2021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3882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9/8/2021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4932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  <p:sldLayoutId id="2147483713" r:id="rId13"/>
    <p:sldLayoutId id="2147483714" r:id="rId14"/>
    <p:sldLayoutId id="2147483715" r:id="rId15"/>
    <p:sldLayoutId id="2147483716" r:id="rId16"/>
    <p:sldLayoutId id="214748371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1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1.jpe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1.jpe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1.jpe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shustopecsko.cz/9.vyzva-mas-hustopecsko-irop-socialni-infrastruktura-vc.-komunitnich-center" TargetMode="External"/><Relationship Id="rId2" Type="http://schemas.openxmlformats.org/officeDocument/2006/relationships/hyperlink" Target="https://irop.mmr.cz/getmedia/13d0a688-8f5b-4c7a-b000-e54566191b35/Specificka-pravidla-2_1-CLLD_v-1-3_final.pdf.aspx?ext=.pdf" TargetMode="External"/><Relationship Id="rId1" Type="http://schemas.openxmlformats.org/officeDocument/2006/relationships/slideLayout" Target="../slideLayouts/slideLayout1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mailto:info.mashustopecsko@gmail.com" TargetMode="External"/><Relationship Id="rId2" Type="http://schemas.openxmlformats.org/officeDocument/2006/relationships/hyperlink" Target="mailto:janisova@masbystricka.cz_" TargetMode="External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1.jpeg"/><Relationship Id="rId4" Type="http://schemas.openxmlformats.org/officeDocument/2006/relationships/hyperlink" Target="mailto:andryskova@masbystricka.cz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sz="4400" dirty="0"/>
              <a:t>Seminář k 14. výzvě </a:t>
            </a:r>
            <a:br>
              <a:rPr lang="cs-CZ" sz="4400" dirty="0"/>
            </a:br>
            <a:r>
              <a:rPr lang="cs-CZ" sz="4400" dirty="0"/>
              <a:t>k předkládání žádostí </a:t>
            </a:r>
            <a:br>
              <a:rPr lang="cs-CZ" sz="4400" dirty="0"/>
            </a:br>
            <a:r>
              <a:rPr lang="cs-CZ" sz="4400" dirty="0"/>
              <a:t>o podporu IROP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47500" lnSpcReduction="20000"/>
          </a:bodyPr>
          <a:lstStyle/>
          <a:p>
            <a:endParaRPr lang="cs-CZ" sz="2800" dirty="0"/>
          </a:p>
          <a:p>
            <a:pPr algn="ctr"/>
            <a:r>
              <a:rPr lang="cs-CZ" sz="5200" dirty="0"/>
              <a:t>„MAS </a:t>
            </a:r>
            <a:r>
              <a:rPr lang="cs-CZ" sz="5200" dirty="0" err="1"/>
              <a:t>Hustopečsko</a:t>
            </a:r>
            <a:r>
              <a:rPr lang="cs-CZ" sz="5200" dirty="0"/>
              <a:t> – IROP – Sociální infrastruktura vč. komunitních center III“</a:t>
            </a:r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1898" y="587051"/>
            <a:ext cx="6371706" cy="1078577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1062" y="5317450"/>
            <a:ext cx="3038899" cy="1476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55404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9262872" cy="1320800"/>
          </a:xfrm>
        </p:spPr>
        <p:txBody>
          <a:bodyPr/>
          <a:lstStyle/>
          <a:p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Hlavní podporované aktivity – min. 85% CZV</a:t>
            </a:r>
            <a:br>
              <a:rPr lang="cs-CZ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Rozvoj sociálních služeb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/>
              <a:t>stavby, rekonstrukce a úpravy objektu, či zázemí pro poskytování sociální služby, </a:t>
            </a:r>
          </a:p>
          <a:p>
            <a:r>
              <a:rPr lang="cs-CZ" dirty="0"/>
              <a:t>nákup pozemků a staveb, </a:t>
            </a:r>
          </a:p>
          <a:p>
            <a:r>
              <a:rPr lang="cs-CZ" dirty="0"/>
              <a:t>pořízení vybavení, </a:t>
            </a:r>
          </a:p>
          <a:p>
            <a:r>
              <a:rPr lang="cs-CZ" dirty="0"/>
              <a:t>pořízení automobilu pro účely poskytování terénní nebo ambulantní sociální služby. </a:t>
            </a:r>
          </a:p>
        </p:txBody>
      </p:sp>
    </p:spTree>
    <p:extLst>
      <p:ext uri="{BB962C8B-B14F-4D97-AF65-F5344CB8AC3E}">
        <p14:creationId xmlns:p14="http://schemas.microsoft.com/office/powerpoint/2010/main" val="28960962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9262872" cy="1320800"/>
          </a:xfrm>
        </p:spPr>
        <p:txBody>
          <a:bodyPr/>
          <a:lstStyle/>
          <a:p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Hlavní podporované aktivity – min. 85% CZV</a:t>
            </a:r>
            <a:br>
              <a:rPr lang="cs-CZ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Rozvoj komunitních center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/>
              <a:t>stavby a stavební práce spojené s výstavbou infrastruktury komunitního centra včetně vybudování přípojky pro přivedení inženýrských sítí, </a:t>
            </a:r>
          </a:p>
          <a:p>
            <a:r>
              <a:rPr lang="cs-CZ" dirty="0"/>
              <a:t>rekonstrukce a stavební úpravy existujícího objektu a zázemí pro poskytování aktivit komunitních center včetně sociálních služeb, budou-li v projektu poskytovány, </a:t>
            </a:r>
          </a:p>
          <a:p>
            <a:r>
              <a:rPr lang="cs-CZ" dirty="0"/>
              <a:t>nákup pozemků, budov a staveb, </a:t>
            </a:r>
          </a:p>
          <a:p>
            <a:r>
              <a:rPr lang="cs-CZ" dirty="0"/>
              <a:t>vybavení pro zajištění provozu zařízení, </a:t>
            </a:r>
          </a:p>
          <a:p>
            <a:r>
              <a:rPr lang="cs-CZ" dirty="0"/>
              <a:t>pořízení automobilu pro poskytování terénních a ambulantních sociálních služeb.</a:t>
            </a:r>
          </a:p>
        </p:txBody>
      </p:sp>
    </p:spTree>
    <p:extLst>
      <p:ext uri="{BB962C8B-B14F-4D97-AF65-F5344CB8AC3E}">
        <p14:creationId xmlns:p14="http://schemas.microsoft.com/office/powerpoint/2010/main" val="27871986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74426"/>
          </a:xfrm>
        </p:spPr>
        <p:txBody>
          <a:bodyPr>
            <a:normAutofit fontScale="90000"/>
          </a:bodyPr>
          <a:lstStyle/>
          <a:p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Vedlejší podporované aktivity – max. 15 % CZV</a:t>
            </a:r>
            <a:br>
              <a:rPr lang="cs-CZ" sz="28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Rozvoj sociálních služeb, Rozvoj komunitních center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861222" y="1735717"/>
            <a:ext cx="10363826" cy="3424107"/>
          </a:xfrm>
        </p:spPr>
        <p:txBody>
          <a:bodyPr>
            <a:normAutofit fontScale="92500"/>
          </a:bodyPr>
          <a:lstStyle/>
          <a:p>
            <a:r>
              <a:rPr lang="cs-CZ" dirty="0"/>
              <a:t>demolice související s realizací projektu,</a:t>
            </a:r>
          </a:p>
          <a:p>
            <a:r>
              <a:rPr lang="cs-CZ" dirty="0"/>
              <a:t>pořízení bezpečnostních prvků a zařízení, osvětlení, elektronického a mechanického zabezpečení,</a:t>
            </a:r>
          </a:p>
          <a:p>
            <a:r>
              <a:rPr lang="cs-CZ" dirty="0"/>
              <a:t>pořízení herních prvků,</a:t>
            </a:r>
          </a:p>
          <a:p>
            <a:r>
              <a:rPr lang="cs-CZ" dirty="0"/>
              <a:t>úpravy venkovního prostranství (přístupové cesty v areálu, zeleň, hřiště a herní prvky),</a:t>
            </a:r>
          </a:p>
          <a:p>
            <a:r>
              <a:rPr lang="cs-CZ" dirty="0"/>
              <a:t>projektová dokumentace, EIA,</a:t>
            </a:r>
          </a:p>
          <a:p>
            <a:r>
              <a:rPr lang="cs-CZ" dirty="0"/>
              <a:t>zabezpečení výstavby (technický dozor investora, BOZP, autorský dozor),</a:t>
            </a:r>
          </a:p>
          <a:p>
            <a:r>
              <a:rPr lang="cs-CZ" dirty="0"/>
              <a:t>pořízení služeb bezprostředně souvisejících s realizací projektu (příprava a realizace zadávacích a výběrových řízení, zpracování studie proveditelnosti),</a:t>
            </a:r>
          </a:p>
          <a:p>
            <a:r>
              <a:rPr lang="cs-CZ" dirty="0"/>
              <a:t>povinná publicita (podle kap. 13 Obecných pravidel).</a:t>
            </a:r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5967" y="5159824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260603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086715"/>
          </a:xfrm>
        </p:spPr>
        <p:txBody>
          <a:bodyPr>
            <a:normAutofit/>
          </a:bodyPr>
          <a:lstStyle/>
          <a:p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Povinné přílohy žádosti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838960" y="1429555"/>
            <a:ext cx="10363826" cy="3954161"/>
          </a:xfrm>
        </p:spPr>
        <p:txBody>
          <a:bodyPr>
            <a:normAutofit fontScale="85000" lnSpcReduction="10000"/>
          </a:bodyPr>
          <a:lstStyle/>
          <a:p>
            <a:pPr marL="457200" indent="-457200">
              <a:buAutoNum type="arabicPeriod"/>
            </a:pPr>
            <a:r>
              <a:rPr lang="cs-CZ" sz="2200" cap="none" dirty="0">
                <a:latin typeface="Arial" panose="020B0604020202020204" pitchFamily="34" charset="0"/>
                <a:cs typeface="Arial" panose="020B0604020202020204" pitchFamily="34" charset="0"/>
              </a:rPr>
              <a:t>Plná moc – v případě, že nepodepisuje statutární zástupce žadatele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cs-CZ" sz="2200" cap="none" dirty="0">
                <a:latin typeface="Arial" panose="020B0604020202020204" pitchFamily="34" charset="0"/>
                <a:cs typeface="Arial" panose="020B0604020202020204" pitchFamily="34" charset="0"/>
              </a:rPr>
              <a:t>Dokumentace k zadávacím a výběrovým řízením – záložka „Veřejné zakázky“ v MS2014+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cs-CZ" sz="2200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Doklad o právní subjektivitě – nemusí dokládat obce, kraje, organizační složky státu + jejich p. o.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cs-CZ" sz="2200" cap="none" dirty="0">
                <a:latin typeface="Arial" panose="020B0604020202020204" pitchFamily="34" charset="0"/>
                <a:cs typeface="Arial" panose="020B0604020202020204" pitchFamily="34" charset="0"/>
              </a:rPr>
              <a:t>Studie proveditelnosti – příloha specifických pravidel výzvy č. 68 IROP – </a:t>
            </a:r>
            <a:endParaRPr 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Doklad o prokázání právních vztahů k majetku, který je předmětem projektu – výpis z KN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cs-CZ" sz="2200" cap="none" dirty="0">
                <a:latin typeface="Arial" panose="020B0604020202020204" pitchFamily="34" charset="0"/>
                <a:cs typeface="Arial" panose="020B0604020202020204" pitchFamily="34" charset="0"/>
              </a:rPr>
              <a:t>Územní rozhodnutí nebo územní souhlas nebo veřejnoprávní smlouva nahrazující územní řízení – nabytí právní moci nejpozději ke dni podání žádosti o dotaci</a:t>
            </a:r>
            <a:endParaRPr lang="cs-CZ" sz="2200" b="1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5153" y="5383716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921691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012575"/>
          </a:xfrm>
        </p:spPr>
        <p:txBody>
          <a:bodyPr>
            <a:normAutofit/>
          </a:bodyPr>
          <a:lstStyle/>
          <a:p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Povinné přílohy žádosti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913775" y="1281208"/>
            <a:ext cx="10363826" cy="4077729"/>
          </a:xfrm>
        </p:spPr>
        <p:txBody>
          <a:bodyPr>
            <a:normAutofit fontScale="92500" lnSpcReduction="20000"/>
          </a:bodyPr>
          <a:lstStyle/>
          <a:p>
            <a:endParaRPr lang="cs-CZ" dirty="0"/>
          </a:p>
          <a:p>
            <a:pPr>
              <a:buFont typeface="+mj-lt"/>
              <a:buAutoNum type="arabicPeriod" startAt="8"/>
            </a:pPr>
            <a:r>
              <a:rPr lang="cs-CZ" sz="1700" dirty="0">
                <a:latin typeface="Arial" panose="020B0604020202020204" pitchFamily="34" charset="0"/>
                <a:cs typeface="Arial" panose="020B0604020202020204" pitchFamily="34" charset="0"/>
              </a:rPr>
              <a:t>Žádost o stavební povolení nebo ohlášení, případně stavební povolení s nabytím právní moci nebo souhlas s provedením ohlášeného stavebního záměru nebo veřejnoprávní smlouva nahrazující stavební povolení 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 startAt="9"/>
            </a:pPr>
            <a:r>
              <a:rPr lang="cs-CZ" sz="1700" cap="none" dirty="0">
                <a:latin typeface="Arial" panose="020B0604020202020204" pitchFamily="34" charset="0"/>
                <a:cs typeface="Arial" panose="020B0604020202020204" pitchFamily="34" charset="0"/>
              </a:rPr>
              <a:t>Projektová dokumentace pro vydání stavebního povolení nebo pro ohlášení stavby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 startAt="9"/>
            </a:pPr>
            <a:r>
              <a:rPr lang="cs-CZ" sz="1700" cap="none" dirty="0">
                <a:latin typeface="Arial" panose="020B0604020202020204" pitchFamily="34" charset="0"/>
                <a:cs typeface="Arial" panose="020B0604020202020204" pitchFamily="34" charset="0"/>
              </a:rPr>
              <a:t>Položkový rozpočet stavby – způsobilé x nezpůsobilé výdaje, hlavní x vedlejší aktivity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 startAt="9"/>
            </a:pPr>
            <a:r>
              <a:rPr lang="cs-CZ" sz="1700" cap="none" dirty="0">
                <a:latin typeface="Arial" panose="020B0604020202020204" pitchFamily="34" charset="0"/>
                <a:cs typeface="Arial" panose="020B0604020202020204" pitchFamily="34" charset="0"/>
              </a:rPr>
              <a:t>Výpočet čistých jiných peněžních příjmů – v případě, že projekt bude generovat příjmy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 startAt="9"/>
            </a:pPr>
            <a:r>
              <a:rPr lang="cs-CZ" sz="1700" dirty="0">
                <a:latin typeface="Arial" panose="020B0604020202020204" pitchFamily="34" charset="0"/>
                <a:cs typeface="Arial" panose="020B0604020202020204" pitchFamily="34" charset="0"/>
              </a:rPr>
              <a:t>Čestné prohlášení o skutečném majiteli 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 startAt="9"/>
            </a:pPr>
            <a:r>
              <a:rPr lang="cs-CZ" sz="1600" dirty="0"/>
              <a:t>Souhlasné stanovisko subjektu, který vydal strategický plán sociálního začleňování, komunitní plán sociálních služeb nebo střednědobý plán rozvoje sociálních služeb kraje 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 startAt="9"/>
            </a:pPr>
            <a:r>
              <a:rPr lang="cs-CZ" sz="1600" dirty="0"/>
              <a:t>Pověřovací akt, popř. vyjádření objednatele služeb o úmyslu poskytovatele služeb pověřit výkonem služby obecného hospodářského zájmu v souladu s rozhodnutím Komise 2012/21/EU</a:t>
            </a:r>
            <a:endParaRPr lang="cs-CZ" sz="1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4643" y="5442831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326014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Způsobilé výdaje hlavní aktivity (min. 85% </a:t>
            </a:r>
            <a:r>
              <a:rPr lang="cs-CZ" sz="2800" dirty="0" err="1">
                <a:solidFill>
                  <a:schemeClr val="accent1">
                    <a:lumMod val="75000"/>
                  </a:schemeClr>
                </a:solidFill>
              </a:rPr>
              <a:t>czv</a:t>
            </a:r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) Rozvoj sociálních služeb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282006" y="1963711"/>
            <a:ext cx="9701579" cy="4108006"/>
          </a:xfrm>
        </p:spPr>
        <p:txBody>
          <a:bodyPr>
            <a:normAutofit/>
          </a:bodyPr>
          <a:lstStyle/>
          <a:p>
            <a:r>
              <a:rPr lang="cs-CZ" b="1" u="sng" cap="none" dirty="0">
                <a:latin typeface="Arial" panose="020B0604020202020204" pitchFamily="34" charset="0"/>
                <a:cs typeface="Arial" panose="020B0604020202020204" pitchFamily="34" charset="0"/>
              </a:rPr>
              <a:t>stavby:</a:t>
            </a:r>
          </a:p>
          <a:p>
            <a:r>
              <a:rPr lang="cs-CZ" sz="1600" dirty="0"/>
              <a:t>stavby, přístavby, nástavby, stavební úpravy a rekonstrukce budov či bytů sloužících k poskytování registrovaných sociálních služeb, </a:t>
            </a:r>
          </a:p>
          <a:p>
            <a:r>
              <a:rPr lang="cs-CZ" sz="1600" dirty="0"/>
              <a:t>vytvoření zázemí pro poskytování registrovaných sociálních služeb, </a:t>
            </a:r>
          </a:p>
          <a:p>
            <a:r>
              <a:rPr lang="cs-CZ" sz="1600" dirty="0"/>
              <a:t>budování a modernizace související inženýrské sítě (vodovod, kanalizace, plyn, elektrické vedení) v rámci stavby, která je součástí projektu a projektové dokumentace stavby (způsobilým výdajem je přípojka realizovaná i mimo pozemek hlavní stavby, pokud je součástí projektové dokumentace a souvisí s realizovaným projektem). </a:t>
            </a:r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sz="1700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dirty="0"/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8836" y="5675192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804468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Způsobilé výdaje hlavní aktivity (min. 85% </a:t>
            </a:r>
            <a:r>
              <a:rPr lang="cs-CZ" sz="2800" dirty="0" err="1">
                <a:solidFill>
                  <a:schemeClr val="accent1">
                    <a:lumMod val="75000"/>
                  </a:schemeClr>
                </a:solidFill>
              </a:rPr>
              <a:t>czv</a:t>
            </a:r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) Rozvoj komunitních center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282006" y="1963711"/>
            <a:ext cx="9701579" cy="4108006"/>
          </a:xfrm>
        </p:spPr>
        <p:txBody>
          <a:bodyPr>
            <a:normAutofit/>
          </a:bodyPr>
          <a:lstStyle/>
          <a:p>
            <a:r>
              <a:rPr lang="cs-CZ" b="1" u="sng" cap="none" dirty="0">
                <a:latin typeface="Arial" panose="020B0604020202020204" pitchFamily="34" charset="0"/>
                <a:cs typeface="Arial" panose="020B0604020202020204" pitchFamily="34" charset="0"/>
              </a:rPr>
              <a:t>stavby:</a:t>
            </a:r>
          </a:p>
          <a:p>
            <a:endParaRPr lang="cs-CZ" dirty="0"/>
          </a:p>
          <a:p>
            <a:r>
              <a:rPr lang="cs-CZ" sz="1600" dirty="0"/>
              <a:t>stavby, přístavby, nástavby, stavební úpravy a rekonstrukce budov sloužící komunitnímu centru, </a:t>
            </a:r>
          </a:p>
          <a:p>
            <a:r>
              <a:rPr lang="cs-CZ" sz="1600" dirty="0"/>
              <a:t>vytvoření zázemí pro poskytování služeb komunitního centra, </a:t>
            </a:r>
          </a:p>
          <a:p>
            <a:r>
              <a:rPr lang="cs-CZ" sz="1600" dirty="0"/>
              <a:t>budování a modernizace související inženýrské sítě (vodovod, kanalizace, plyn, elektrické vedení) v rámci stavby, která je součástí projektu a projektové dokumentace stavby (způsobilým výdajem je přípojka realizovaná i mimo pozemek hlavní stavby, pokud je součástí projektové dokumentace a souvisí s realizovaným projektem). </a:t>
            </a:r>
          </a:p>
          <a:p>
            <a:endParaRPr lang="cs-CZ" dirty="0"/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8836" y="5675192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494192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398385" y="382387"/>
            <a:ext cx="8886931" cy="5417126"/>
          </a:xfrm>
        </p:spPr>
        <p:txBody>
          <a:bodyPr>
            <a:normAutofit lnSpcReduction="10000"/>
          </a:bodyPr>
          <a:lstStyle/>
          <a:p>
            <a:r>
              <a:rPr lang="cs-CZ" b="1" dirty="0"/>
              <a:t>Nákup pozemků a staveb</a:t>
            </a:r>
          </a:p>
          <a:p>
            <a:pPr lvl="1"/>
            <a:r>
              <a:rPr lang="cs-CZ" dirty="0"/>
              <a:t>nákup pozemku (celého, nebo jeho části) určeného pro výstavbu nové stavby, která bude sloužit pro péči o děti do 3 let nebo předškolní vzdělávání, cena pozemku nesmí přesáhnout 10 % celkových způsobilých výdajů1,</a:t>
            </a:r>
          </a:p>
          <a:p>
            <a:pPr lvl="1"/>
            <a:r>
              <a:rPr lang="cs-CZ" dirty="0"/>
              <a:t>nákup stavby (celé nebo její části), která bude sloužit pro péči o děti do 3 let nebo předškolní vzdělávání – bez limitu</a:t>
            </a:r>
          </a:p>
          <a:p>
            <a:pPr lvl="1"/>
            <a:endParaRPr lang="cs-CZ" dirty="0"/>
          </a:p>
          <a:p>
            <a:r>
              <a:rPr lang="cs-CZ" b="1" dirty="0"/>
              <a:t>P o ř í z e n í   v y b a v e n í   b u d o v a n í   z á z e m í  </a:t>
            </a:r>
            <a:r>
              <a:rPr lang="cs-CZ" dirty="0"/>
              <a:t>- pořízení vybavení pro zajištění provozu zařízení s vazbou na poskytování služeb. </a:t>
            </a:r>
          </a:p>
          <a:p>
            <a:r>
              <a:rPr lang="cs-CZ" b="1" dirty="0"/>
              <a:t>P o ř í z e n í   a u t o m o b i l u </a:t>
            </a:r>
            <a:r>
              <a:rPr lang="cs-CZ" dirty="0"/>
              <a:t>-  nákup automobilu pro poskytování terénních a ambulantních sociálních služeb. </a:t>
            </a:r>
          </a:p>
          <a:p>
            <a:r>
              <a:rPr lang="cs-CZ" b="1" dirty="0"/>
              <a:t>D P H </a:t>
            </a:r>
            <a:r>
              <a:rPr lang="cs-CZ" dirty="0"/>
              <a:t>- DPH je způsobilým výdajem, jen je-li způsobilým výdajem plnění, ke kterému se vztahuje,</a:t>
            </a:r>
          </a:p>
          <a:p>
            <a:pPr marL="457200" lvl="1" indent="0" algn="just">
              <a:buNone/>
            </a:pPr>
            <a:r>
              <a:rPr lang="cs-CZ" dirty="0">
                <a:solidFill>
                  <a:srgbClr val="FF0000"/>
                </a:solidFill>
              </a:rPr>
              <a:t>Pořízený majetek podléhá kontrole a při nákupu vybavení důrazně upozorňujeme příjemce, že je potřeba udržet výstupy z projektu po celou dobu udržitelnosti (tj. pět let od provedení poslední platby příjemci ze strany ŘO IROP) a evidovat je. V případě neudržení výstupů z projektu po celou dobu udržitelnosti projektu se příjemce vystavuje riziku krácení dotace</a:t>
            </a:r>
            <a:endParaRPr lang="cs-CZ" dirty="0"/>
          </a:p>
          <a:p>
            <a:endParaRPr lang="cs-CZ" dirty="0"/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8836" y="5532429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810967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202045"/>
          </a:xfrm>
        </p:spPr>
        <p:txBody>
          <a:bodyPr>
            <a:normAutofit/>
          </a:bodyPr>
          <a:lstStyle/>
          <a:p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Způsobilé výdaje vedlejší aktivity (max. 15% czv)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156393" y="1424526"/>
            <a:ext cx="9619374" cy="4078500"/>
          </a:xfrm>
        </p:spPr>
        <p:txBody>
          <a:bodyPr>
            <a:normAutofit fontScale="92500" lnSpcReduction="20000"/>
          </a:bodyPr>
          <a:lstStyle/>
          <a:p>
            <a:r>
              <a:rPr lang="cs-CZ" dirty="0"/>
              <a:t>zeleň v okolí budov a na budovách (zelené zdi a střechy, aleje, sportovní hřiště, sportovní hřiště a parky), </a:t>
            </a:r>
          </a:p>
          <a:p>
            <a:r>
              <a:rPr lang="cs-CZ" dirty="0"/>
              <a:t>demolice staveb na místě realizace projektu, </a:t>
            </a:r>
          </a:p>
          <a:p>
            <a:r>
              <a:rPr lang="cs-CZ" dirty="0"/>
              <a:t>parkovací stání v rámci areálu nezbytné pro provoz zařízení, </a:t>
            </a:r>
          </a:p>
          <a:p>
            <a:r>
              <a:rPr lang="cs-CZ" dirty="0"/>
              <a:t>příjezdové komunikace v areálu a nezbytné doprovodné vybavení, </a:t>
            </a:r>
          </a:p>
          <a:p>
            <a:r>
              <a:rPr lang="cs-CZ" dirty="0"/>
              <a:t>zabezpečení výstavby (technický dozor investora, BOZP, autorský dozor), </a:t>
            </a:r>
          </a:p>
          <a:p>
            <a:r>
              <a:rPr lang="cs-CZ" dirty="0"/>
              <a:t>projektová dokumentace stavby, EIA, studie proveditelnosti, </a:t>
            </a:r>
          </a:p>
          <a:p>
            <a:r>
              <a:rPr lang="cs-CZ" dirty="0"/>
              <a:t>pořízení služeb bezprostředně souvisejících s realizací projektu (příprava a realizace zadávacích a výběrových řízení), </a:t>
            </a:r>
          </a:p>
          <a:p>
            <a:r>
              <a:rPr lang="cs-CZ" dirty="0"/>
              <a:t>povinná publicita (dle kap. 13 Obecných pravidel),</a:t>
            </a:r>
          </a:p>
          <a:p>
            <a:r>
              <a:rPr lang="cs-CZ" dirty="0"/>
              <a:t>nákup služeb, které tvoří součást pořízení dlouhodobého hmotného a nehmotného majetku, nejsou-li tyto služby součástí pořizovací ceny vybavení, </a:t>
            </a:r>
          </a:p>
          <a:p>
            <a:r>
              <a:rPr lang="cs-CZ" dirty="0"/>
              <a:t>DPH</a:t>
            </a:r>
          </a:p>
          <a:p>
            <a:pPr marL="0" indent="0">
              <a:buNone/>
            </a:pPr>
            <a:endParaRPr lang="cs-CZ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b="1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9029" y="5432320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676701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Průběh hodnocení</a:t>
            </a:r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447286579"/>
              </p:ext>
            </p:extLst>
          </p:nvPr>
        </p:nvGraphicFramePr>
        <p:xfrm>
          <a:off x="677334" y="1360199"/>
          <a:ext cx="10363200" cy="3424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8964" y="5149186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668099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5770" y="202276"/>
            <a:ext cx="10363826" cy="1320800"/>
          </a:xfrm>
        </p:spPr>
        <p:txBody>
          <a:bodyPr>
            <a:normAutofit/>
          </a:bodyPr>
          <a:lstStyle/>
          <a:p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MAS </a:t>
            </a:r>
            <a:r>
              <a:rPr lang="cs-CZ" sz="2800" dirty="0" err="1">
                <a:solidFill>
                  <a:schemeClr val="accent1">
                    <a:lumMod val="75000"/>
                  </a:schemeClr>
                </a:solidFill>
              </a:rPr>
              <a:t>Hustopečsko</a:t>
            </a:r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 – 9. Výzva – </a:t>
            </a:r>
            <a:r>
              <a:rPr lang="cs-CZ" sz="2800" dirty="0"/>
              <a:t>Sociální infrastruktura vč. komunitních center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635770" y="979714"/>
            <a:ext cx="10363826" cy="4898572"/>
          </a:xfrm>
        </p:spPr>
        <p:txBody>
          <a:bodyPr>
            <a:normAutofit fontScale="92500"/>
          </a:bodyPr>
          <a:lstStyle/>
          <a:p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VAZBA NA VÝZVU ŘO IROP Č. 62 „Sociální infrastruktura - integrované projekty CLLD“ </a:t>
            </a:r>
          </a:p>
          <a:p>
            <a:r>
              <a:rPr lang="cs-CZ" sz="2000" b="1" cap="none" dirty="0">
                <a:latin typeface="Arial" panose="020B0604020202020204" pitchFamily="34" charset="0"/>
                <a:cs typeface="Arial" panose="020B0604020202020204" pitchFamily="34" charset="0"/>
              </a:rPr>
              <a:t>Příjem žádostí: </a:t>
            </a:r>
            <a:r>
              <a:rPr lang="cs-CZ" sz="2000" cap="none" dirty="0">
                <a:latin typeface="Arial" panose="020B0604020202020204" pitchFamily="34" charset="0"/>
                <a:cs typeface="Arial" panose="020B0604020202020204" pitchFamily="34" charset="0"/>
              </a:rPr>
              <a:t>do</a:t>
            </a:r>
            <a:r>
              <a:rPr lang="cs-CZ" sz="2000" dirty="0"/>
              <a:t>1.7.2021 9:00 - 3.10.2021 23:59 </a:t>
            </a:r>
          </a:p>
          <a:p>
            <a:r>
              <a:rPr lang="cs-CZ" sz="2000" b="1" cap="none" dirty="0">
                <a:latin typeface="Arial" panose="020B0604020202020204" pitchFamily="34" charset="0"/>
                <a:cs typeface="Arial" panose="020B0604020202020204" pitchFamily="34" charset="0"/>
              </a:rPr>
              <a:t>Celková částka dotace pro 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výzvu: </a:t>
            </a:r>
            <a:r>
              <a:rPr lang="cs-CZ" sz="2000" dirty="0"/>
              <a:t>1 000 000,00 Kč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(dotace = 95%) </a:t>
            </a:r>
            <a:endParaRPr lang="cs-CZ" sz="2000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000" b="1" cap="none" dirty="0">
                <a:latin typeface="Arial" panose="020B0604020202020204" pitchFamily="34" charset="0"/>
                <a:cs typeface="Arial" panose="020B0604020202020204" pitchFamily="34" charset="0"/>
              </a:rPr>
              <a:t>Min. celkové výdaje projektu: 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není stanovena</a:t>
            </a:r>
            <a:endParaRPr lang="cs-CZ" sz="2000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000" b="1" cap="none" dirty="0">
                <a:latin typeface="Arial" panose="020B0604020202020204" pitchFamily="34" charset="0"/>
                <a:cs typeface="Arial" panose="020B0604020202020204" pitchFamily="34" charset="0"/>
              </a:rPr>
              <a:t>Max. celkové výdaje projektu: </a:t>
            </a:r>
            <a:r>
              <a:rPr lang="cs-CZ" sz="2000" dirty="0"/>
              <a:t>1 000 000,00 Kč </a:t>
            </a: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000" b="1" cap="none" dirty="0">
                <a:latin typeface="Arial" panose="020B0604020202020204" pitchFamily="34" charset="0"/>
                <a:cs typeface="Arial" panose="020B0604020202020204" pitchFamily="34" charset="0"/>
              </a:rPr>
              <a:t>Oprávnění žadatelé: </a:t>
            </a:r>
          </a:p>
          <a:p>
            <a:pPr lvl="1"/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Rozvoj sociálních služeb:</a:t>
            </a:r>
          </a:p>
          <a:p>
            <a:pPr lvl="2"/>
            <a:r>
              <a:rPr lang="cs-CZ" dirty="0"/>
              <a:t>nestátní neziskové organizace; organizační složky státu; příspěvkové organizace organizačních složek státu; kraje; organizace zřizované nebo zakládané kraji; obce; organizace zřizované nebo zakládané obcemi; dobrovolné svazky obcí; organizace zřizované nebo zakládané dobrovolnými svazky obcí; církve; církevní organizace</a:t>
            </a:r>
          </a:p>
          <a:p>
            <a:pPr lvl="1"/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Rozvoj komunitních center:</a:t>
            </a:r>
          </a:p>
          <a:p>
            <a:pPr lvl="2"/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nestátní neziskové organizace; kraje; organizace zřizované nebo zakládané kraji; obce; organizace zřizované nebo zakládané obcemi; dobrovolné svazky obcí; organizace zřizované nebo zakládané dobrovolnými svazky obcí; církve; církevní organizace</a:t>
            </a:r>
          </a:p>
          <a:p>
            <a:pPr lvl="1"/>
            <a:endParaRPr lang="cs-CZ" sz="1800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6717" y="5550408"/>
            <a:ext cx="6371706" cy="113385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49748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Průběh hodnocení</a:t>
            </a:r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947501503"/>
              </p:ext>
            </p:extLst>
          </p:nvPr>
        </p:nvGraphicFramePr>
        <p:xfrm>
          <a:off x="581891" y="1591108"/>
          <a:ext cx="10363200" cy="3424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6673" y="5149186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1707620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119667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cs-CZ" sz="2400" dirty="0">
                <a:solidFill>
                  <a:schemeClr val="accent1">
                    <a:lumMod val="75000"/>
                  </a:schemeClr>
                </a:solidFill>
              </a:rPr>
              <a:t>Hodnocení a výběr projektů </a:t>
            </a:r>
            <a:br>
              <a:rPr lang="cs-CZ" sz="24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cs-CZ" sz="2400" cap="none" dirty="0">
                <a:solidFill>
                  <a:schemeClr val="accent1">
                    <a:lumMod val="75000"/>
                  </a:schemeClr>
                </a:solidFill>
              </a:rPr>
              <a:t>formální hodnocení a přijatelnost </a:t>
            </a:r>
            <a:endParaRPr lang="cs-CZ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/>
              <a:t>Příloha č. 1 výzvy – Hodnocení Formální a přijatelnosti</a:t>
            </a:r>
          </a:p>
        </p:txBody>
      </p:sp>
    </p:spTree>
    <p:extLst>
      <p:ext uri="{BB962C8B-B14F-4D97-AF65-F5344CB8AC3E}">
        <p14:creationId xmlns:p14="http://schemas.microsoft.com/office/powerpoint/2010/main" val="146764412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Průběh hodnocení</a:t>
            </a:r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581801122"/>
              </p:ext>
            </p:extLst>
          </p:nvPr>
        </p:nvGraphicFramePr>
        <p:xfrm>
          <a:off x="677334" y="1452563"/>
          <a:ext cx="10363200" cy="3424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6673" y="5251911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0177310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115261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cs-CZ" sz="2000" dirty="0">
                <a:solidFill>
                  <a:schemeClr val="accent1">
                    <a:lumMod val="75000"/>
                  </a:schemeClr>
                </a:solidFill>
              </a:rPr>
              <a:t>Hodnocení a výběr projektů </a:t>
            </a:r>
            <a:br>
              <a:rPr lang="cs-CZ" sz="20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cs-CZ" sz="2000" dirty="0">
                <a:solidFill>
                  <a:schemeClr val="accent1">
                    <a:lumMod val="75000"/>
                  </a:schemeClr>
                </a:solidFill>
              </a:rPr>
              <a:t>V</a:t>
            </a:r>
            <a:r>
              <a:rPr lang="cs-CZ" sz="2000" cap="none" dirty="0">
                <a:solidFill>
                  <a:schemeClr val="accent1">
                    <a:lumMod val="75000"/>
                  </a:schemeClr>
                </a:solidFill>
              </a:rPr>
              <a:t>ěcné hodnocení – detaily v příloze č.2 Výzvy</a:t>
            </a: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16638570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Závěrečné informace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872211" y="1527872"/>
            <a:ext cx="10363826" cy="3424107"/>
          </a:xfrm>
        </p:spPr>
        <p:txBody>
          <a:bodyPr/>
          <a:lstStyle/>
          <a:p>
            <a:r>
              <a:rPr lang="cs-CZ" cap="none" dirty="0">
                <a:latin typeface="Arial" panose="020B0604020202020204" pitchFamily="34" charset="0"/>
                <a:cs typeface="Arial" panose="020B0604020202020204" pitchFamily="34" charset="0"/>
              </a:rPr>
              <a:t>Minimální počet bodů ve věcném hodnocení – 50</a:t>
            </a:r>
          </a:p>
          <a:p>
            <a:r>
              <a:rPr lang="cs-CZ" cap="none" dirty="0">
                <a:latin typeface="Arial" panose="020B0604020202020204" pitchFamily="34" charset="0"/>
                <a:cs typeface="Arial" panose="020B0604020202020204" pitchFamily="34" charset="0"/>
              </a:rPr>
              <a:t>Maximální možný počet bodů ve věcném hodnocení – 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cs-CZ" cap="none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2091" y="4549451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6576907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Průběh hodnocení</a:t>
            </a:r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980531957"/>
              </p:ext>
            </p:extLst>
          </p:nvPr>
        </p:nvGraphicFramePr>
        <p:xfrm>
          <a:off x="677334" y="1270000"/>
          <a:ext cx="10363200" cy="3424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1328" y="5251911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8074318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Schvalování projektů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872211" y="1527872"/>
            <a:ext cx="10363826" cy="3424107"/>
          </a:xfrm>
        </p:spPr>
        <p:txBody>
          <a:bodyPr/>
          <a:lstStyle/>
          <a:p>
            <a:r>
              <a:rPr lang="cs-CZ" cap="none" dirty="0">
                <a:latin typeface="Arial" panose="020B0604020202020204" pitchFamily="34" charset="0"/>
                <a:cs typeface="Arial" panose="020B0604020202020204" pitchFamily="34" charset="0"/>
              </a:rPr>
              <a:t>Programový výbor se sejde nejpozději do 10 pracovních dnů od ukončení věcného hodnocení</a:t>
            </a:r>
          </a:p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Při výběru projektů platí bodové ohodnocení a pořadí z věcného hodnocení, PV nemůže měnit</a:t>
            </a:r>
          </a:p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V případě náhradních projektů může rozhodnout PV o navýšení alokace ve výzvě</a:t>
            </a:r>
          </a:p>
          <a:p>
            <a:pPr marL="0" indent="0">
              <a:buNone/>
            </a:pPr>
            <a:endParaRPr lang="cs-CZ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2091" y="4549451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88163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Průběh hodnocení</a:t>
            </a:r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4152707416"/>
              </p:ext>
            </p:extLst>
          </p:nvPr>
        </p:nvGraphicFramePr>
        <p:xfrm>
          <a:off x="554182" y="1270000"/>
          <a:ext cx="10363200" cy="3424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8963" y="5251911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1955195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Více </a:t>
            </a:r>
            <a:r>
              <a:rPr lang="cs-CZ" dirty="0" err="1"/>
              <a:t>infromací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/>
              <a:t>Specifické podmínky výzvy</a:t>
            </a:r>
          </a:p>
          <a:p>
            <a:r>
              <a:rPr lang="cs-CZ" dirty="0">
                <a:hlinkClick r:id="rId2"/>
              </a:rPr>
              <a:t>https://irop.mmr.cz/getmedia/13d0a688-8f5b-4c7a-b000-e54566191b35/Specificka-pravidla-2_1-CLLD_v-1-3_final.pdf.aspx?ext=.pdf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Výzva na MAS</a:t>
            </a:r>
          </a:p>
          <a:p>
            <a:r>
              <a:rPr lang="cs-CZ">
                <a:hlinkClick r:id="rId3"/>
              </a:rPr>
              <a:t>http://www.mashustopecsko.cz/9.vyzva-mas-hustopecsko-irop-socialni-infrastruktura-vc.-komunitnich-center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434098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Děkujeme za pozornost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913774" y="1587062"/>
            <a:ext cx="10363826" cy="4204137"/>
          </a:xfrm>
        </p:spPr>
        <p:txBody>
          <a:bodyPr>
            <a:normAutofit/>
          </a:bodyPr>
          <a:lstStyle/>
          <a:p>
            <a:r>
              <a:rPr lang="cs-CZ" dirty="0"/>
              <a:t>Kontakty:</a:t>
            </a:r>
          </a:p>
          <a:p>
            <a:endParaRPr lang="cs-CZ" dirty="0"/>
          </a:p>
          <a:p>
            <a:r>
              <a:rPr lang="cs-CZ" b="1" dirty="0"/>
              <a:t>Ing. Veronika Mikulicová</a:t>
            </a:r>
            <a:endParaRPr lang="pt-BR" b="1" dirty="0"/>
          </a:p>
          <a:p>
            <a:pPr marL="0" indent="0">
              <a:buNone/>
            </a:pPr>
            <a:r>
              <a:rPr lang="cs-CZ" dirty="0"/>
              <a:t>	projektový manažer MAS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pt-BR" dirty="0"/>
              <a:t>e-mail: </a:t>
            </a:r>
            <a:r>
              <a:rPr lang="cs-CZ" dirty="0">
                <a:hlinkClick r:id="rId2"/>
              </a:rPr>
              <a:t>veronika.mikulicova</a:t>
            </a:r>
            <a:r>
              <a:rPr lang="cs-CZ" dirty="0">
                <a:hlinkClick r:id="rId3"/>
              </a:rPr>
              <a:t>@</a:t>
            </a:r>
            <a:r>
              <a:rPr lang="cs-CZ" dirty="0"/>
              <a:t>email.cz</a:t>
            </a:r>
            <a:br>
              <a:rPr lang="pt-BR" dirty="0">
                <a:hlinkClick r:id="rId2"/>
              </a:rPr>
            </a:br>
            <a:r>
              <a:rPr lang="cs-CZ" dirty="0"/>
              <a:t>	</a:t>
            </a:r>
            <a:r>
              <a:rPr lang="pt-BR" dirty="0"/>
              <a:t>tel.: 7</a:t>
            </a:r>
            <a:r>
              <a:rPr lang="cs-CZ" dirty="0"/>
              <a:t>74 364 013</a:t>
            </a:r>
          </a:p>
          <a:p>
            <a:endParaRPr lang="pt-BR" dirty="0"/>
          </a:p>
          <a:p>
            <a:r>
              <a:rPr lang="cs-CZ" b="1" dirty="0"/>
              <a:t>Ing. Michal Zich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pt-BR" dirty="0"/>
              <a:t>vedoucí </a:t>
            </a:r>
            <a:r>
              <a:rPr lang="cs-CZ" dirty="0"/>
              <a:t>pracovník pro SCLLD</a:t>
            </a:r>
            <a:br>
              <a:rPr lang="cs-CZ" dirty="0"/>
            </a:br>
            <a:r>
              <a:rPr lang="cs-CZ" dirty="0"/>
              <a:t>	e-mail: </a:t>
            </a:r>
            <a:r>
              <a:rPr lang="cs-CZ" dirty="0" err="1">
                <a:hlinkClick r:id="rId3"/>
              </a:rPr>
              <a:t>info.mashustopecsko@gmail</a:t>
            </a:r>
            <a:r>
              <a:rPr lang="cs-CZ" dirty="0">
                <a:hlinkClick r:id="rId3"/>
              </a:rPr>
              <a:t>.</a:t>
            </a:r>
            <a:r>
              <a:rPr lang="pt-BR" dirty="0">
                <a:hlinkClick r:id="rId3"/>
              </a:rPr>
              <a:t>c</a:t>
            </a:r>
            <a:r>
              <a:rPr lang="cs-CZ" dirty="0" err="1">
                <a:hlinkClick r:id="rId3"/>
              </a:rPr>
              <a:t>om</a:t>
            </a:r>
            <a:br>
              <a:rPr lang="cs-CZ" dirty="0">
                <a:hlinkClick r:id="rId4"/>
              </a:rPr>
            </a:br>
            <a:r>
              <a:rPr lang="cs-CZ" dirty="0"/>
              <a:t>	tel.: 774 113 357</a:t>
            </a:r>
          </a:p>
          <a:p>
            <a:endParaRPr lang="cs-CZ" dirty="0"/>
          </a:p>
          <a:p>
            <a:endParaRPr lang="cs-CZ" dirty="0"/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774" y="5583924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896843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Financování, realizace projektu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913774" y="1608084"/>
            <a:ext cx="10363826" cy="418311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Financování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cs-CZ" cap="none" dirty="0">
                <a:latin typeface="Arial" panose="020B0604020202020204" pitchFamily="34" charset="0"/>
                <a:cs typeface="Arial" panose="020B0604020202020204" pitchFamily="34" charset="0"/>
              </a:rPr>
              <a:t>dotace 95%</a:t>
            </a:r>
          </a:p>
          <a:p>
            <a:pPr marL="0" indent="0"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Datum zahájení realizace projektu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buNone/>
            </a:pPr>
            <a:r>
              <a:rPr lang="cs-CZ" cap="none" dirty="0">
                <a:latin typeface="Arial" panose="020B0604020202020204" pitchFamily="34" charset="0"/>
                <a:cs typeface="Arial" panose="020B0604020202020204" pitchFamily="34" charset="0"/>
              </a:rPr>
              <a:t>nejdříve 1.1.2014</a:t>
            </a:r>
          </a:p>
          <a:p>
            <a:pPr marL="0" indent="0"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Datum ukončení realizace projektu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buNone/>
            </a:pPr>
            <a:r>
              <a:rPr lang="cs-CZ" cap="none" dirty="0">
                <a:latin typeface="Arial" panose="020B0604020202020204" pitchFamily="34" charset="0"/>
                <a:cs typeface="Arial" panose="020B0604020202020204" pitchFamily="34" charset="0"/>
              </a:rPr>
              <a:t>datem ukončení realizace projektu se rozumí datum, do kterého budou prokazatelně uzavřeny všechny 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aktivity  - 30.6.2023 </a:t>
            </a:r>
            <a:endParaRPr lang="cs-CZ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!!! Realizace projektu nesmí být ukončena před podáním žádosti o podporu v MS 2014+ !!!</a:t>
            </a:r>
          </a:p>
          <a:p>
            <a:pPr marL="0" indent="0">
              <a:buNone/>
            </a:pPr>
            <a:endParaRPr lang="cs-CZ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dirty="0"/>
              <a:t>Realizace projektu může být rozdělena na etapy. Etapa nesmí být kratší než tři měsíce. </a:t>
            </a:r>
            <a:endParaRPr lang="cs-CZ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dirty="0"/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7801" y="5688602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854030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Aktivita Rozvoj sociálních služeb – podmínky veřejné podpory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318601" y="2323475"/>
            <a:ext cx="9581857" cy="36691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Bude podpořena infrastruktura, ve které je vykonávána služba obecného  hospodářského  zájmu  v souladu s rozhodnutím Komise ze dne 20. prosince 2011 o použití čl. 106 odst. 2 Smlouvy o fungování Evropské unie na státní podporu ve formě vyrovnávací platby za závazek veřejné služby udělené určitým podnikům  pověřeným  poskytováním  služeb  obecného hospodářského zájmu (2012/21/EU).</a:t>
            </a:r>
            <a:endParaRPr lang="cs-CZ" sz="1400" dirty="0"/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7850" y="5756613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674177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Aktivita Rozvoj komunitních center – podmínky veřejné podpory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318601" y="1663909"/>
            <a:ext cx="9581857" cy="43287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Komunitní  centra  poskytující  jednu  a  více  sociálních služeb  podle  zákona č.  108/2006  Sb.,  o  sociálních službách, ve znění pozdějších předpisů.</a:t>
            </a:r>
          </a:p>
          <a:p>
            <a:pPr marL="0" indent="0">
              <a:buNone/>
            </a:pPr>
            <a:r>
              <a:rPr lang="cs-CZ" dirty="0"/>
              <a:t>Budou  podporováni žadatelé  vykonávající  službu  obecného hospodářského zájmu v souladu s rozhodnutím Komise ze dne 20. prosince 2011 o použití čl. 106 odst. 2 Smlouvy o fungování Evropské unie na státní podporu ve formě vyrovnávací platby za  závazek  veřejné  služby  udělené  určitým  podnikům pověřeným  poskytováním  služeb  obecného  hospodářského zájmu (2021/21/EU).</a:t>
            </a:r>
          </a:p>
          <a:p>
            <a:pPr marL="0" indent="0">
              <a:buNone/>
            </a:pPr>
            <a:r>
              <a:rPr lang="cs-CZ" dirty="0"/>
              <a:t>Komunitní  centra  neposkytující  sociální  službu podle zákona č. 108/2006 Sb., o sociálních službách, ve znění pozdějších předpisů                                                                          Budou podpořeny projekty nezakládající veřejnou podporu ve smyslu článku 107 odst. 1 Smlouvy  o fungování Evropské unie</a:t>
            </a:r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7850" y="5756613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359893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Aktivita Rozvoj sociálních služeb – zacílení podpory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/>
              <a:t>nákup pozemků, staveb, zařízení a vybavení, automobilu,                                                         </a:t>
            </a:r>
          </a:p>
          <a:p>
            <a:r>
              <a:rPr lang="cs-CZ" dirty="0"/>
              <a:t>výstavba a stavební úpravy, které  vytvoří  podmínky  pro  kvalitní  poskytování  sociálních služeb,  obnovu  a  zkvalitnění  materiálně  technické základny stávajících služeb sociální práce s cílovými skupinami. </a:t>
            </a:r>
          </a:p>
          <a:p>
            <a:r>
              <a:rPr lang="cs-CZ" dirty="0"/>
              <a:t>Sociální služby jsou definovány zákonem č.108/2006 Sb., o sociálních službách, ve znění pozdějších předpisů.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479239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10800000" flipV="1">
            <a:off x="779486" y="269822"/>
            <a:ext cx="9668658" cy="1034322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Projekty se zaměřují na podporu infrastruktury sociálních služeb</a:t>
            </a:r>
            <a:r>
              <a:rPr lang="cs-CZ" dirty="0"/>
              <a:t>: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913774" y="1633929"/>
            <a:ext cx="10363826" cy="50217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centra denních služeb, - denní stacionáře, - týdenní stacionáře, - domovy pro osoby se zdravotním postižením, - chráněné bydlení, - azylové domy, - domy na půl cesty, - zařízení pro krizovou pomoc, - nízkoprahová denní centra, - nízkoprahová zařízení pro děti a mládež, - noclehárny, - terapeutické komunity, - odborné sociální poradenství, - sociálně terapeutické dílny, - sociální rehabilitace, - pracoviště rané péče, - intervenční centra, - zařízení následné péče, - podpora samostatného bydlení, - pečovatelská služba, - osobní asistence, - odlehčovací služby, - sociálně aktivizační služby pro seniory a osoby se zdravotním postižením, - sociálně aktivizační služby pro rodiny s dětmi, - kontaktní centra, - terénní programy, - tísňová péče, - průvodcovské a předčitatelské služby. </a:t>
            </a:r>
          </a:p>
        </p:txBody>
      </p:sp>
    </p:spTree>
    <p:extLst>
      <p:ext uri="{BB962C8B-B14F-4D97-AF65-F5344CB8AC3E}">
        <p14:creationId xmlns:p14="http://schemas.microsoft.com/office/powerpoint/2010/main" val="27520326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Aktivita Rozvoj komunitních center – zacílení podpory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913774" y="1873770"/>
            <a:ext cx="10363826" cy="3917429"/>
          </a:xfrm>
        </p:spPr>
        <p:txBody>
          <a:bodyPr>
            <a:normAutofit fontScale="92500" lnSpcReduction="20000"/>
          </a:bodyPr>
          <a:lstStyle/>
          <a:p>
            <a:r>
              <a:rPr lang="cs-CZ" dirty="0"/>
              <a:t>Podpora vzniku komunitních center. Jsou podporována veřejná víceúčelová zařízení, ve kterých se setkávají členové komunity s cílem zlepšit sociální situaci jednotlivců a komunity jako celku. Komunitní centrum realizuje sociální, vzdělávací, volnočasové aktivity, kulturní a zájmové akce, které vyplývají z tradic a zvyků komunity či krajové oblasti a jsou přístupné všem obyvatelům lokality. Členové komunity se aktivně účastní fungování komunitního centra a rozhodování o jeho podobě formou veřejného projednávání o náplni provozu a vyhodnocování funkčnosti komunitního centra. </a:t>
            </a:r>
          </a:p>
          <a:p>
            <a:r>
              <a:rPr lang="cs-CZ" dirty="0"/>
              <a:t>Komunitní centrum poskytuje kombinaci komunitních a veřejných služeb, základního sociálního poradenství, popřípadě sociální služby v ambulantní a terénní formě se zaměřením na řešení nepříznivé sociální situace a sociálního začleňování. V době udržitelnosti projektu má žadatel povinnost zajistit minimálně jednoho pracovníka se vzděláním podle zákona o sociálních službách, který bude působit v rámci komunitního centra. </a:t>
            </a:r>
          </a:p>
          <a:p>
            <a:r>
              <a:rPr lang="cs-CZ" dirty="0"/>
              <a:t>Komunitní centrum může také poskytovat sociální službu podle zákona č. 108/2006 Sb., o sociálních službách, ve znění pozdějších předpisů, zaměřenou na členy komunity v nepříznivé sociální situaci, ohrožené sociálním vyloučením. Poskytování registrované služby je však na rozdíl od povinnosti zajistit minimálně jednoho sociálního pracovníka se vzděláním podle zákona o sociálních službách volitelné. .</a:t>
            </a:r>
          </a:p>
        </p:txBody>
      </p:sp>
    </p:spTree>
    <p:extLst>
      <p:ext uri="{BB962C8B-B14F-4D97-AF65-F5344CB8AC3E}">
        <p14:creationId xmlns:p14="http://schemas.microsoft.com/office/powerpoint/2010/main" val="40479991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400" dirty="0"/>
              <a:t>Podporované aktivity jsou rozdělené na hlavní a vedlejší. </a:t>
            </a:r>
          </a:p>
          <a:p>
            <a:r>
              <a:rPr lang="cs-CZ" dirty="0"/>
              <a:t>Na hlavní aktivity projektu musí být vynaloženo minimálně 85 % celkových způsobilých výdajů projektu. Hlavní aktivity projektu jsou ty aktivity, které vedou k naplnění cílů a indikátorů projektu. </a:t>
            </a:r>
          </a:p>
          <a:p>
            <a:endParaRPr lang="cs-CZ" dirty="0"/>
          </a:p>
          <a:p>
            <a:r>
              <a:rPr lang="cs-CZ" dirty="0"/>
              <a:t>Na vedlejší aktivity projektu může být vynaloženo maximálně 15 % celkových způsobilých výdajů projektu. Část výdajů na vedlejší aktivity projektu nad 15 % celkových způsobilých výdajů projektu musí být v rozpočtu projektu uvedena jako nezpůsobilý výdaj. </a:t>
            </a:r>
          </a:p>
        </p:txBody>
      </p:sp>
    </p:spTree>
    <p:extLst>
      <p:ext uri="{BB962C8B-B14F-4D97-AF65-F5344CB8AC3E}">
        <p14:creationId xmlns:p14="http://schemas.microsoft.com/office/powerpoint/2010/main" val="3043632215"/>
      </p:ext>
    </p:extLst>
  </p:cSld>
  <p:clrMapOvr>
    <a:masterClrMapping/>
  </p:clrMapOvr>
</p:sld>
</file>

<file path=ppt/theme/theme1.xml><?xml version="1.0" encoding="utf-8"?>
<a:theme xmlns:a="http://schemas.openxmlformats.org/drawingml/2006/main" name="Fazeta">
  <a:themeElements>
    <a:clrScheme name="Faz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z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2642</TotalTime>
  <Words>2201</Words>
  <Application>Microsoft Office PowerPoint</Application>
  <PresentationFormat>Širokoúhlá obrazovka</PresentationFormat>
  <Paragraphs>163</Paragraphs>
  <Slides>29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29</vt:i4>
      </vt:variant>
    </vt:vector>
  </HeadingPairs>
  <TitlesOfParts>
    <vt:vector size="33" baseType="lpstr">
      <vt:lpstr>Arial</vt:lpstr>
      <vt:lpstr>Trebuchet MS</vt:lpstr>
      <vt:lpstr>Wingdings 3</vt:lpstr>
      <vt:lpstr>Fazeta</vt:lpstr>
      <vt:lpstr>Seminář k 14. výzvě  k předkládání žádostí  o podporu IROP</vt:lpstr>
      <vt:lpstr>MAS Hustopečsko – 9. Výzva – Sociální infrastruktura vč. komunitních center </vt:lpstr>
      <vt:lpstr>Financování, realizace projektu</vt:lpstr>
      <vt:lpstr>Aktivita Rozvoj sociálních služeb – podmínky veřejné podpory</vt:lpstr>
      <vt:lpstr>Aktivita Rozvoj komunitních center – podmínky veřejné podpory</vt:lpstr>
      <vt:lpstr>Aktivita Rozvoj sociálních služeb – zacílení podpory</vt:lpstr>
      <vt:lpstr>Projekty se zaměřují na podporu infrastruktury sociálních služeb: </vt:lpstr>
      <vt:lpstr>Aktivita Rozvoj komunitních center – zacílení podpory</vt:lpstr>
      <vt:lpstr>Prezentace aplikace PowerPoint</vt:lpstr>
      <vt:lpstr>Hlavní podporované aktivity – min. 85% CZV Rozvoj sociálních služeb</vt:lpstr>
      <vt:lpstr>Hlavní podporované aktivity – min. 85% CZV Rozvoj komunitních center</vt:lpstr>
      <vt:lpstr>Vedlejší podporované aktivity – max. 15 % CZV Rozvoj sociálních služeb, Rozvoj komunitních center</vt:lpstr>
      <vt:lpstr>Povinné přílohy žádosti</vt:lpstr>
      <vt:lpstr>Povinné přílohy žádosti</vt:lpstr>
      <vt:lpstr>Způsobilé výdaje hlavní aktivity (min. 85% czv) Rozvoj sociálních služeb</vt:lpstr>
      <vt:lpstr>Způsobilé výdaje hlavní aktivity (min. 85% czv) Rozvoj komunitních center</vt:lpstr>
      <vt:lpstr>Prezentace aplikace PowerPoint</vt:lpstr>
      <vt:lpstr>Způsobilé výdaje vedlejší aktivity (max. 15% czv)</vt:lpstr>
      <vt:lpstr>Průběh hodnocení</vt:lpstr>
      <vt:lpstr>Průběh hodnocení</vt:lpstr>
      <vt:lpstr>Hodnocení a výběr projektů  formální hodnocení a přijatelnost </vt:lpstr>
      <vt:lpstr>Průběh hodnocení</vt:lpstr>
      <vt:lpstr>Hodnocení a výběr projektů  Věcné hodnocení – detaily v příloze č.2 Výzvy</vt:lpstr>
      <vt:lpstr>Závěrečné informace</vt:lpstr>
      <vt:lpstr>Průběh hodnocení</vt:lpstr>
      <vt:lpstr>Schvalování projektů</vt:lpstr>
      <vt:lpstr>Průběh hodnocení</vt:lpstr>
      <vt:lpstr>Více infromací</vt:lpstr>
      <vt:lpstr>Děkujeme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Seminář k 1. výzvě  k předkládání žádostí  o podporu IROP</dc:title>
  <dc:creator>P. Janišová</dc:creator>
  <cp:lastModifiedBy>Veronika Mikulicová</cp:lastModifiedBy>
  <cp:revision>92</cp:revision>
  <dcterms:created xsi:type="dcterms:W3CDTF">2017-10-23T09:01:12Z</dcterms:created>
  <dcterms:modified xsi:type="dcterms:W3CDTF">2021-09-08T02:32:24Z</dcterms:modified>
</cp:coreProperties>
</file>