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80" d="100"/>
          <a:sy n="80" d="100"/>
        </p:scale>
        <p:origin x="52" y="19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Zich" userId="109d897a-f57e-4115-b9d4-e7484044e94d" providerId="ADAL" clId="{ABE6A0DA-2F72-4564-9A6C-5E84F604C2D0}"/>
    <pc:docChg chg="undo custSel addSld delSld modSld">
      <pc:chgData name="Michal Zich" userId="109d897a-f57e-4115-b9d4-e7484044e94d" providerId="ADAL" clId="{ABE6A0DA-2F72-4564-9A6C-5E84F604C2D0}" dt="2022-04-05T07:20:08.949" v="791" actId="20577"/>
      <pc:docMkLst>
        <pc:docMk/>
      </pc:docMkLst>
      <pc:sldChg chg="modSp add del mod">
        <pc:chgData name="Michal Zich" userId="109d897a-f57e-4115-b9d4-e7484044e94d" providerId="ADAL" clId="{ABE6A0DA-2F72-4564-9A6C-5E84F604C2D0}" dt="2022-04-05T07:18:36.046" v="617" actId="47"/>
        <pc:sldMkLst>
          <pc:docMk/>
          <pc:sldMk cId="1138514401" sldId="257"/>
        </pc:sldMkLst>
        <pc:spChg chg="mod">
          <ac:chgData name="Michal Zich" userId="109d897a-f57e-4115-b9d4-e7484044e94d" providerId="ADAL" clId="{ABE6A0DA-2F72-4564-9A6C-5E84F604C2D0}" dt="2022-04-05T07:17:13.713" v="577" actId="20577"/>
          <ac:spMkLst>
            <pc:docMk/>
            <pc:sldMk cId="1138514401" sldId="257"/>
            <ac:spMk id="3" creationId="{38154D73-513F-4581-9965-9A0440242B04}"/>
          </ac:spMkLst>
        </pc:spChg>
      </pc:sldChg>
      <pc:sldChg chg="new del">
        <pc:chgData name="Michal Zich" userId="109d897a-f57e-4115-b9d4-e7484044e94d" providerId="ADAL" clId="{ABE6A0DA-2F72-4564-9A6C-5E84F604C2D0}" dt="2022-04-05T07:18:46.086" v="620" actId="47"/>
        <pc:sldMkLst>
          <pc:docMk/>
          <pc:sldMk cId="2355391647" sldId="258"/>
        </pc:sldMkLst>
      </pc:sldChg>
      <pc:sldChg chg="del">
        <pc:chgData name="Michal Zich" userId="109d897a-f57e-4115-b9d4-e7484044e94d" providerId="ADAL" clId="{ABE6A0DA-2F72-4564-9A6C-5E84F604C2D0}" dt="2022-04-05T07:18:26.652" v="580" actId="47"/>
        <pc:sldMkLst>
          <pc:docMk/>
          <pc:sldMk cId="2476605106" sldId="258"/>
        </pc:sldMkLst>
      </pc:sldChg>
      <pc:sldChg chg="modSp add mod">
        <pc:chgData name="Michal Zich" userId="109d897a-f57e-4115-b9d4-e7484044e94d" providerId="ADAL" clId="{ABE6A0DA-2F72-4564-9A6C-5E84F604C2D0}" dt="2022-04-05T07:20:08.949" v="791" actId="20577"/>
        <pc:sldMkLst>
          <pc:docMk/>
          <pc:sldMk cId="2268556854" sldId="259"/>
        </pc:sldMkLst>
        <pc:spChg chg="mod">
          <ac:chgData name="Michal Zich" userId="109d897a-f57e-4115-b9d4-e7484044e94d" providerId="ADAL" clId="{ABE6A0DA-2F72-4564-9A6C-5E84F604C2D0}" dt="2022-04-05T07:20:08.949" v="791" actId="20577"/>
          <ac:spMkLst>
            <pc:docMk/>
            <pc:sldMk cId="2268556854" sldId="259"/>
            <ac:spMk id="3" creationId="{38154D73-513F-4581-9965-9A0440242B04}"/>
          </ac:spMkLst>
        </pc:spChg>
      </pc:sldChg>
      <pc:sldChg chg="del">
        <pc:chgData name="Michal Zich" userId="109d897a-f57e-4115-b9d4-e7484044e94d" providerId="ADAL" clId="{ABE6A0DA-2F72-4564-9A6C-5E84F604C2D0}" dt="2022-04-05T07:18:26.814" v="581" actId="47"/>
        <pc:sldMkLst>
          <pc:docMk/>
          <pc:sldMk cId="4073544076" sldId="259"/>
        </pc:sldMkLst>
      </pc:sldChg>
      <pc:sldChg chg="del">
        <pc:chgData name="Michal Zich" userId="109d897a-f57e-4115-b9d4-e7484044e94d" providerId="ADAL" clId="{ABE6A0DA-2F72-4564-9A6C-5E84F604C2D0}" dt="2022-04-05T07:18:26.968" v="582" actId="47"/>
        <pc:sldMkLst>
          <pc:docMk/>
          <pc:sldMk cId="3802041868" sldId="260"/>
        </pc:sldMkLst>
      </pc:sldChg>
      <pc:sldChg chg="del">
        <pc:chgData name="Michal Zich" userId="109d897a-f57e-4115-b9d4-e7484044e94d" providerId="ADAL" clId="{ABE6A0DA-2F72-4564-9A6C-5E84F604C2D0}" dt="2022-04-05T07:18:27.137" v="583" actId="47"/>
        <pc:sldMkLst>
          <pc:docMk/>
          <pc:sldMk cId="2761721721" sldId="261"/>
        </pc:sldMkLst>
      </pc:sldChg>
      <pc:sldChg chg="del">
        <pc:chgData name="Michal Zich" userId="109d897a-f57e-4115-b9d4-e7484044e94d" providerId="ADAL" clId="{ABE6A0DA-2F72-4564-9A6C-5E84F604C2D0}" dt="2022-04-05T07:18:27.469" v="585" actId="47"/>
        <pc:sldMkLst>
          <pc:docMk/>
          <pc:sldMk cId="2973587641" sldId="262"/>
        </pc:sldMkLst>
      </pc:sldChg>
      <pc:sldChg chg="del">
        <pc:chgData name="Michal Zich" userId="109d897a-f57e-4115-b9d4-e7484044e94d" providerId="ADAL" clId="{ABE6A0DA-2F72-4564-9A6C-5E84F604C2D0}" dt="2022-04-05T07:18:27.599" v="586" actId="47"/>
        <pc:sldMkLst>
          <pc:docMk/>
          <pc:sldMk cId="226693993" sldId="264"/>
        </pc:sldMkLst>
      </pc:sldChg>
      <pc:sldChg chg="del">
        <pc:chgData name="Michal Zich" userId="109d897a-f57e-4115-b9d4-e7484044e94d" providerId="ADAL" clId="{ABE6A0DA-2F72-4564-9A6C-5E84F604C2D0}" dt="2022-04-05T07:18:27.752" v="587" actId="47"/>
        <pc:sldMkLst>
          <pc:docMk/>
          <pc:sldMk cId="1540722710" sldId="265"/>
        </pc:sldMkLst>
      </pc:sldChg>
      <pc:sldChg chg="del">
        <pc:chgData name="Michal Zich" userId="109d897a-f57e-4115-b9d4-e7484044e94d" providerId="ADAL" clId="{ABE6A0DA-2F72-4564-9A6C-5E84F604C2D0}" dt="2022-04-05T07:18:28.084" v="589" actId="47"/>
        <pc:sldMkLst>
          <pc:docMk/>
          <pc:sldMk cId="1183293531" sldId="267"/>
        </pc:sldMkLst>
      </pc:sldChg>
      <pc:sldChg chg="del">
        <pc:chgData name="Michal Zich" userId="109d897a-f57e-4115-b9d4-e7484044e94d" providerId="ADAL" clId="{ABE6A0DA-2F72-4564-9A6C-5E84F604C2D0}" dt="2022-04-05T07:18:28.231" v="590" actId="47"/>
        <pc:sldMkLst>
          <pc:docMk/>
          <pc:sldMk cId="1778865562" sldId="268"/>
        </pc:sldMkLst>
      </pc:sldChg>
      <pc:sldChg chg="del">
        <pc:chgData name="Michal Zich" userId="109d897a-f57e-4115-b9d4-e7484044e94d" providerId="ADAL" clId="{ABE6A0DA-2F72-4564-9A6C-5E84F604C2D0}" dt="2022-04-05T07:18:28.415" v="591" actId="47"/>
        <pc:sldMkLst>
          <pc:docMk/>
          <pc:sldMk cId="1601984757" sldId="269"/>
        </pc:sldMkLst>
      </pc:sldChg>
      <pc:sldChg chg="del">
        <pc:chgData name="Michal Zich" userId="109d897a-f57e-4115-b9d4-e7484044e94d" providerId="ADAL" clId="{ABE6A0DA-2F72-4564-9A6C-5E84F604C2D0}" dt="2022-04-05T07:18:28.569" v="592" actId="47"/>
        <pc:sldMkLst>
          <pc:docMk/>
          <pc:sldMk cId="1807114791" sldId="270"/>
        </pc:sldMkLst>
      </pc:sldChg>
      <pc:sldChg chg="del">
        <pc:chgData name="Michal Zich" userId="109d897a-f57e-4115-b9d4-e7484044e94d" providerId="ADAL" clId="{ABE6A0DA-2F72-4564-9A6C-5E84F604C2D0}" dt="2022-04-05T07:18:26.528" v="579" actId="47"/>
        <pc:sldMkLst>
          <pc:docMk/>
          <pc:sldMk cId="4070996391" sldId="272"/>
        </pc:sldMkLst>
      </pc:sldChg>
      <pc:sldChg chg="del">
        <pc:chgData name="Michal Zich" userId="109d897a-f57e-4115-b9d4-e7484044e94d" providerId="ADAL" clId="{ABE6A0DA-2F72-4564-9A6C-5E84F604C2D0}" dt="2022-04-05T07:18:27.299" v="584" actId="47"/>
        <pc:sldMkLst>
          <pc:docMk/>
          <pc:sldMk cId="1666424364" sldId="273"/>
        </pc:sldMkLst>
      </pc:sldChg>
      <pc:sldChg chg="del">
        <pc:chgData name="Michal Zich" userId="109d897a-f57e-4115-b9d4-e7484044e94d" providerId="ADAL" clId="{ABE6A0DA-2F72-4564-9A6C-5E84F604C2D0}" dt="2022-04-05T07:18:27.915" v="588" actId="47"/>
        <pc:sldMkLst>
          <pc:docMk/>
          <pc:sldMk cId="4180198071" sldId="274"/>
        </pc:sldMkLst>
      </pc:sldChg>
      <pc:sldChg chg="del">
        <pc:chgData name="Michal Zich" userId="109d897a-f57e-4115-b9d4-e7484044e94d" providerId="ADAL" clId="{ABE6A0DA-2F72-4564-9A6C-5E84F604C2D0}" dt="2022-04-05T07:18:25.464" v="578" actId="47"/>
        <pc:sldMkLst>
          <pc:docMk/>
          <pc:sldMk cId="1637957406" sldId="275"/>
        </pc:sldMkLst>
      </pc:sldChg>
      <pc:sldChg chg="del">
        <pc:chgData name="Michal Zich" userId="109d897a-f57e-4115-b9d4-e7484044e94d" providerId="ADAL" clId="{ABE6A0DA-2F72-4564-9A6C-5E84F604C2D0}" dt="2022-04-05T07:18:28.717" v="593" actId="47"/>
        <pc:sldMkLst>
          <pc:docMk/>
          <pc:sldMk cId="2349473842" sldId="276"/>
        </pc:sldMkLst>
      </pc:sldChg>
      <pc:sldChg chg="del">
        <pc:chgData name="Michal Zich" userId="109d897a-f57e-4115-b9d4-e7484044e94d" providerId="ADAL" clId="{ABE6A0DA-2F72-4564-9A6C-5E84F604C2D0}" dt="2022-04-05T07:18:28.901" v="594" actId="47"/>
        <pc:sldMkLst>
          <pc:docMk/>
          <pc:sldMk cId="2612500917" sldId="277"/>
        </pc:sldMkLst>
      </pc:sldChg>
      <pc:sldChg chg="del">
        <pc:chgData name="Michal Zich" userId="109d897a-f57e-4115-b9d4-e7484044e94d" providerId="ADAL" clId="{ABE6A0DA-2F72-4564-9A6C-5E84F604C2D0}" dt="2022-04-05T07:18:29.071" v="595" actId="47"/>
        <pc:sldMkLst>
          <pc:docMk/>
          <pc:sldMk cId="2548001230" sldId="278"/>
        </pc:sldMkLst>
      </pc:sldChg>
      <pc:sldChg chg="del">
        <pc:chgData name="Michal Zich" userId="109d897a-f57e-4115-b9d4-e7484044e94d" providerId="ADAL" clId="{ABE6A0DA-2F72-4564-9A6C-5E84F604C2D0}" dt="2022-04-05T07:18:29.230" v="596" actId="47"/>
        <pc:sldMkLst>
          <pc:docMk/>
          <pc:sldMk cId="3561579769" sldId="279"/>
        </pc:sldMkLst>
      </pc:sldChg>
      <pc:sldChg chg="del">
        <pc:chgData name="Michal Zich" userId="109d897a-f57e-4115-b9d4-e7484044e94d" providerId="ADAL" clId="{ABE6A0DA-2F72-4564-9A6C-5E84F604C2D0}" dt="2022-04-05T07:18:29.405" v="597" actId="47"/>
        <pc:sldMkLst>
          <pc:docMk/>
          <pc:sldMk cId="3104621210" sldId="280"/>
        </pc:sldMkLst>
      </pc:sldChg>
      <pc:sldChg chg="del">
        <pc:chgData name="Michal Zich" userId="109d897a-f57e-4115-b9d4-e7484044e94d" providerId="ADAL" clId="{ABE6A0DA-2F72-4564-9A6C-5E84F604C2D0}" dt="2022-04-05T07:18:29.572" v="598" actId="47"/>
        <pc:sldMkLst>
          <pc:docMk/>
          <pc:sldMk cId="3851022433" sldId="281"/>
        </pc:sldMkLst>
      </pc:sldChg>
      <pc:sldChg chg="del">
        <pc:chgData name="Michal Zich" userId="109d897a-f57e-4115-b9d4-e7484044e94d" providerId="ADAL" clId="{ABE6A0DA-2F72-4564-9A6C-5E84F604C2D0}" dt="2022-04-05T07:18:29.756" v="599" actId="47"/>
        <pc:sldMkLst>
          <pc:docMk/>
          <pc:sldMk cId="4045024994" sldId="282"/>
        </pc:sldMkLst>
      </pc:sldChg>
      <pc:sldChg chg="del">
        <pc:chgData name="Michal Zich" userId="109d897a-f57e-4115-b9d4-e7484044e94d" providerId="ADAL" clId="{ABE6A0DA-2F72-4564-9A6C-5E84F604C2D0}" dt="2022-04-05T07:18:29.919" v="600" actId="47"/>
        <pc:sldMkLst>
          <pc:docMk/>
          <pc:sldMk cId="1150215886" sldId="283"/>
        </pc:sldMkLst>
      </pc:sldChg>
      <pc:sldChg chg="del">
        <pc:chgData name="Michal Zich" userId="109d897a-f57e-4115-b9d4-e7484044e94d" providerId="ADAL" clId="{ABE6A0DA-2F72-4564-9A6C-5E84F604C2D0}" dt="2022-04-05T07:18:30.104" v="601" actId="47"/>
        <pc:sldMkLst>
          <pc:docMk/>
          <pc:sldMk cId="3299799059" sldId="284"/>
        </pc:sldMkLst>
      </pc:sldChg>
      <pc:sldChg chg="del">
        <pc:chgData name="Michal Zich" userId="109d897a-f57e-4115-b9d4-e7484044e94d" providerId="ADAL" clId="{ABE6A0DA-2F72-4564-9A6C-5E84F604C2D0}" dt="2022-04-05T07:18:30.288" v="602" actId="47"/>
        <pc:sldMkLst>
          <pc:docMk/>
          <pc:sldMk cId="291777778" sldId="285"/>
        </pc:sldMkLst>
      </pc:sldChg>
      <pc:sldChg chg="del">
        <pc:chgData name="Michal Zich" userId="109d897a-f57e-4115-b9d4-e7484044e94d" providerId="ADAL" clId="{ABE6A0DA-2F72-4564-9A6C-5E84F604C2D0}" dt="2022-04-05T07:18:30.458" v="603" actId="47"/>
        <pc:sldMkLst>
          <pc:docMk/>
          <pc:sldMk cId="1527071343" sldId="286"/>
        </pc:sldMkLst>
      </pc:sldChg>
      <pc:sldChg chg="del">
        <pc:chgData name="Michal Zich" userId="109d897a-f57e-4115-b9d4-e7484044e94d" providerId="ADAL" clId="{ABE6A0DA-2F72-4564-9A6C-5E84F604C2D0}" dt="2022-04-05T07:18:30.643" v="604" actId="47"/>
        <pc:sldMkLst>
          <pc:docMk/>
          <pc:sldMk cId="3347208551" sldId="287"/>
        </pc:sldMkLst>
      </pc:sldChg>
      <pc:sldChg chg="del">
        <pc:chgData name="Michal Zich" userId="109d897a-f57e-4115-b9d4-e7484044e94d" providerId="ADAL" clId="{ABE6A0DA-2F72-4564-9A6C-5E84F604C2D0}" dt="2022-04-05T07:18:31.006" v="606" actId="47"/>
        <pc:sldMkLst>
          <pc:docMk/>
          <pc:sldMk cId="1519519524" sldId="288"/>
        </pc:sldMkLst>
      </pc:sldChg>
      <pc:sldChg chg="del">
        <pc:chgData name="Michal Zich" userId="109d897a-f57e-4115-b9d4-e7484044e94d" providerId="ADAL" clId="{ABE6A0DA-2F72-4564-9A6C-5E84F604C2D0}" dt="2022-04-05T07:18:31.206" v="607" actId="47"/>
        <pc:sldMkLst>
          <pc:docMk/>
          <pc:sldMk cId="140552395" sldId="289"/>
        </pc:sldMkLst>
      </pc:sldChg>
      <pc:sldChg chg="del">
        <pc:chgData name="Michal Zich" userId="109d897a-f57e-4115-b9d4-e7484044e94d" providerId="ADAL" clId="{ABE6A0DA-2F72-4564-9A6C-5E84F604C2D0}" dt="2022-04-05T07:18:31.376" v="608" actId="47"/>
        <pc:sldMkLst>
          <pc:docMk/>
          <pc:sldMk cId="2974399435" sldId="290"/>
        </pc:sldMkLst>
      </pc:sldChg>
      <pc:sldChg chg="del">
        <pc:chgData name="Michal Zich" userId="109d897a-f57e-4115-b9d4-e7484044e94d" providerId="ADAL" clId="{ABE6A0DA-2F72-4564-9A6C-5E84F604C2D0}" dt="2022-04-05T07:18:31.560" v="609" actId="47"/>
        <pc:sldMkLst>
          <pc:docMk/>
          <pc:sldMk cId="2509230232" sldId="291"/>
        </pc:sldMkLst>
      </pc:sldChg>
      <pc:sldChg chg="del">
        <pc:chgData name="Michal Zich" userId="109d897a-f57e-4115-b9d4-e7484044e94d" providerId="ADAL" clId="{ABE6A0DA-2F72-4564-9A6C-5E84F604C2D0}" dt="2022-04-05T07:18:31.748" v="610" actId="47"/>
        <pc:sldMkLst>
          <pc:docMk/>
          <pc:sldMk cId="3221825031" sldId="292"/>
        </pc:sldMkLst>
      </pc:sldChg>
      <pc:sldChg chg="del">
        <pc:chgData name="Michal Zich" userId="109d897a-f57e-4115-b9d4-e7484044e94d" providerId="ADAL" clId="{ABE6A0DA-2F72-4564-9A6C-5E84F604C2D0}" dt="2022-04-05T07:18:31.940" v="611" actId="47"/>
        <pc:sldMkLst>
          <pc:docMk/>
          <pc:sldMk cId="2674682622" sldId="293"/>
        </pc:sldMkLst>
      </pc:sldChg>
      <pc:sldChg chg="del">
        <pc:chgData name="Michal Zich" userId="109d897a-f57e-4115-b9d4-e7484044e94d" providerId="ADAL" clId="{ABE6A0DA-2F72-4564-9A6C-5E84F604C2D0}" dt="2022-04-05T07:18:30.837" v="605" actId="47"/>
        <pc:sldMkLst>
          <pc:docMk/>
          <pc:sldMk cId="3014803827" sldId="294"/>
        </pc:sldMkLst>
      </pc:sldChg>
      <pc:sldChg chg="del">
        <pc:chgData name="Michal Zich" userId="109d897a-f57e-4115-b9d4-e7484044e94d" providerId="ADAL" clId="{ABE6A0DA-2F72-4564-9A6C-5E84F604C2D0}" dt="2022-04-05T07:18:32.127" v="612" actId="47"/>
        <pc:sldMkLst>
          <pc:docMk/>
          <pc:sldMk cId="2426603880" sldId="295"/>
        </pc:sldMkLst>
      </pc:sldChg>
      <pc:sldChg chg="del">
        <pc:chgData name="Michal Zich" userId="109d897a-f57e-4115-b9d4-e7484044e94d" providerId="ADAL" clId="{ABE6A0DA-2F72-4564-9A6C-5E84F604C2D0}" dt="2022-04-05T07:18:32.327" v="613" actId="47"/>
        <pc:sldMkLst>
          <pc:docMk/>
          <pc:sldMk cId="1823904090" sldId="296"/>
        </pc:sldMkLst>
      </pc:sldChg>
      <pc:sldChg chg="del">
        <pc:chgData name="Michal Zich" userId="109d897a-f57e-4115-b9d4-e7484044e94d" providerId="ADAL" clId="{ABE6A0DA-2F72-4564-9A6C-5E84F604C2D0}" dt="2022-04-05T07:18:32.555" v="614" actId="47"/>
        <pc:sldMkLst>
          <pc:docMk/>
          <pc:sldMk cId="1395176407" sldId="297"/>
        </pc:sldMkLst>
      </pc:sldChg>
      <pc:sldChg chg="del">
        <pc:chgData name="Michal Zich" userId="109d897a-f57e-4115-b9d4-e7484044e94d" providerId="ADAL" clId="{ABE6A0DA-2F72-4564-9A6C-5E84F604C2D0}" dt="2022-04-05T07:18:32.812" v="615" actId="47"/>
        <pc:sldMkLst>
          <pc:docMk/>
          <pc:sldMk cId="2635698352" sldId="29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005E27-4214-4354-8822-FC0560D8F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652894A-B262-49CE-8E2F-006E13408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EC12FE-ABA8-44BE-BBE7-B1B1EACCF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797F72-3FE8-47A0-8067-EC9637608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0DE1C30-4E22-4B5B-A987-6A7584EE2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610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1FAA7D-C816-4B2A-ADCB-5A07AB9E0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5834364-8968-475C-BE67-734E773ECD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C8A63A-D923-4C27-88FF-8F382F719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4304C9-5F40-4CB7-BEA0-C1DE383E4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C3000B-0B22-4EC5-BB80-EDE7FAA5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829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3D7700B-14F5-4C0A-BBC5-CD4D90B762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9A56B9F-5381-4ADC-9118-20B49CD1FA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D5510A-FA70-4F98-9005-4AD011679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2D1FBC-C007-4699-8DA2-31504C12E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2A2F23-9050-4123-8854-0C3CD5399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951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D41071-DFE3-484D-8C8A-9F2722FFE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220C7B-B090-47E4-BB35-1A2C281AA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15FECF-2E3B-4007-BF98-C10E4FE75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0AF3B9-F414-4B85-A229-561D40344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05AD52-77F0-4D77-8636-1A50FF6D0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88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9AC6B5-BD0B-49E9-A909-8AA3BB41A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CF12E96-B376-4F25-96D6-2CC6C0A37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BCDF93-89BC-4E1D-A1D5-52BF756DB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81A104-F574-4D4A-BE2C-9616003E9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F2DAB2-B88B-4A65-88E4-D2CD7BA9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16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20A8D2-BC8A-4C18-BB88-89BCA53F3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2DBCE1-CA74-46EC-9211-2E81C97E9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9879F9-83F0-4F6A-8C2B-3E0816C274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1FE7EB-A9C3-4AF7-8FAA-4F5A952FA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DFD7283-99A7-4A23-84AA-D97AA4596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62C1B6D-65BE-46C5-9476-2549AE62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508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A7C141-A7E6-4348-BD99-5223A7597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579D80-7200-418E-9095-5F568A6A8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28D9EAD-71D9-432F-BEDF-88D676133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8D643F-BC2F-4944-8F2F-ADE6A869A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9C2E3D0-A33A-4D37-9046-38043AF248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8C9E7F6-286D-4F62-ACF1-574339B7B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549F282-346C-453F-BF0F-DC3A7C6E1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D754742-2615-4023-AA5A-8ABEF22EC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5702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F1D819-A832-44E0-98D4-9AB550D86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D9BF528-AF09-413E-BFAB-AF1060EB7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4534B79-62D1-480B-8BAA-52DF246E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2760A0F-4256-43C8-8558-815853B7A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656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FB70D8B-D53B-41D8-8CF6-4A5D11C4F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8DE59C0-84BD-4FBD-97C6-8EA9E4752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76695D-974D-42D4-BC8E-31D792C0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98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D7E70-D54B-4165-8AA2-B91CE81D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9B5703-B198-4B91-9F0B-A083292B3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C175EA-8F60-4C0D-9327-F5B3529B7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01C7566-054F-40BF-A7DD-3431BD2A8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953B6A-CCC3-42E9-AAFA-300949943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59BA696-FD1C-42DF-ACA4-49F11383E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5494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3AFF17-24A5-49AF-82D2-3E4A3E5AB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6148696-E8E2-4253-8ED2-588DB4B51A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AB00F4-F2F2-4D99-A094-6091D7C4AC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EA4CB6-1C79-4F61-AC8D-CAB9C2952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D3635E1-2F70-4E39-A413-5FBBF9B7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469AE4A-67DE-41A7-819F-A668A0B71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746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37E6084-8ED9-413F-BD0C-C1BE87508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D6DFAC-34BA-4939-AEB9-AC7C6F549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165FFA-B006-487C-AB97-4C9D941603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A1881-36A8-469D-B682-4A2007016614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8A87CF-751A-4D58-8E2B-5650CFC0A8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6D9747-0E18-427F-AA3B-6D111CF90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AC767-0766-450D-AD26-C16C969E1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7983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B16EAA-0F0E-4B8E-9913-F900A60B9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078" y="2009581"/>
            <a:ext cx="11346512" cy="2268221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1. Pracovní skupina k vytvoření akčního plánu pro OP Zaměstnanost na období 2021-2027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4B71903-74DC-4DDA-8D1B-2D15FA2D7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46929"/>
            <a:ext cx="9144000" cy="1367624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Ing. Michal Zich</a:t>
            </a:r>
          </a:p>
          <a:p>
            <a:r>
              <a:rPr lang="cs-CZ" dirty="0"/>
              <a:t>5.4.2022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FC54097-5C91-4294-830C-1ADBB4B4186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586" y="62375"/>
            <a:ext cx="6390882" cy="1375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1FD4E0C-AA69-4C35-BE27-17402C4AA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577" y="5319044"/>
            <a:ext cx="3038899" cy="147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51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FEDA6-7BA6-4292-BE5D-DA4DDE7A6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9948"/>
          </a:xfrm>
        </p:spPr>
        <p:txBody>
          <a:bodyPr/>
          <a:lstStyle/>
          <a:p>
            <a:r>
              <a:rPr lang="cs-CZ" b="1" dirty="0"/>
              <a:t>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154D73-513F-4581-9965-9A0440242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471674"/>
            <a:ext cx="11163631" cy="4697440"/>
          </a:xfrm>
        </p:spPr>
        <p:txBody>
          <a:bodyPr/>
          <a:lstStyle/>
          <a:p>
            <a:r>
              <a:rPr lang="cs-CZ" dirty="0"/>
              <a:t>Vyhlášení 1. výzvy ŘO pro předkládání projektů MAS – 6-9/2022</a:t>
            </a:r>
          </a:p>
          <a:p>
            <a:r>
              <a:rPr lang="cs-CZ" dirty="0"/>
              <a:t>Předpoklad data zahájení projektů – 1/2023</a:t>
            </a:r>
          </a:p>
          <a:p>
            <a:r>
              <a:rPr lang="cs-CZ" dirty="0"/>
              <a:t>Vyhlášení 2. výzvy ŘO pro předkládání projektů MAS – cca ½ 2025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Maximální alokace pro MAS </a:t>
            </a:r>
            <a:r>
              <a:rPr lang="cs-CZ" dirty="0" err="1"/>
              <a:t>Hustopečsko</a:t>
            </a:r>
            <a:r>
              <a:rPr lang="cs-CZ" dirty="0"/>
              <a:t> – 15 000 000,- Kč</a:t>
            </a:r>
          </a:p>
          <a:p>
            <a:r>
              <a:rPr lang="cs-CZ" dirty="0"/>
              <a:t>Minimální alokace pro MAS </a:t>
            </a:r>
            <a:r>
              <a:rPr lang="cs-CZ" dirty="0" err="1"/>
              <a:t>Hustopečsko</a:t>
            </a:r>
            <a:r>
              <a:rPr lang="cs-CZ" dirty="0"/>
              <a:t> – 6 000 000,- Kč</a:t>
            </a:r>
          </a:p>
          <a:p>
            <a:r>
              <a:rPr lang="cs-CZ" dirty="0"/>
              <a:t>Minimální výše projektu MAS – 3 000 000,- Kč</a:t>
            </a:r>
          </a:p>
          <a:p>
            <a:r>
              <a:rPr lang="cs-CZ" dirty="0"/>
              <a:t>Min. výše 1 projektu při zachování max. alokace pro MAS - 7 500 000,- Kč</a:t>
            </a:r>
          </a:p>
          <a:p>
            <a:r>
              <a:rPr lang="cs-CZ" dirty="0"/>
              <a:t>Maximální výše 1. projektu MAS (70 %) – 10 500 000,- Kč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851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FEDA6-7BA6-4292-BE5D-DA4DDE7A6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9948"/>
          </a:xfrm>
        </p:spPr>
        <p:txBody>
          <a:bodyPr/>
          <a:lstStyle/>
          <a:p>
            <a:r>
              <a:rPr lang="cs-CZ" b="1" dirty="0"/>
              <a:t>Základní informace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154D73-513F-4581-9965-9A0440242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471674"/>
            <a:ext cx="11163631" cy="4697440"/>
          </a:xfrm>
        </p:spPr>
        <p:txBody>
          <a:bodyPr/>
          <a:lstStyle/>
          <a:p>
            <a:r>
              <a:rPr lang="cs-CZ" dirty="0"/>
              <a:t>Možnosti realizace:</a:t>
            </a:r>
          </a:p>
          <a:p>
            <a:pPr lvl="1"/>
            <a:r>
              <a:rPr lang="cs-CZ" dirty="0"/>
              <a:t>Partner s finančním příspěvkem</a:t>
            </a:r>
          </a:p>
          <a:p>
            <a:pPr lvl="1"/>
            <a:r>
              <a:rPr lang="cs-CZ" dirty="0"/>
              <a:t>Partner bez finančního příspěvku</a:t>
            </a:r>
          </a:p>
          <a:p>
            <a:pPr lvl="1"/>
            <a:r>
              <a:rPr lang="cs-CZ" dirty="0"/>
              <a:t>Samotná MAS (minimálně 30 % aktivit v AP povinně)</a:t>
            </a:r>
          </a:p>
          <a:p>
            <a:pPr lvl="1"/>
            <a:r>
              <a:rPr lang="cs-CZ" dirty="0"/>
              <a:t>Dodavatelsky (výběrové řízení)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85568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3880AB575B23E4B8DB36FDE7F5BA4D1" ma:contentTypeVersion="11" ma:contentTypeDescription="Vytvoří nový dokument" ma:contentTypeScope="" ma:versionID="53c43c98c119286e7d2b12303c47afff">
  <xsd:schema xmlns:xsd="http://www.w3.org/2001/XMLSchema" xmlns:xs="http://www.w3.org/2001/XMLSchema" xmlns:p="http://schemas.microsoft.com/office/2006/metadata/properties" xmlns:ns2="76d4bf16-ee9d-4393-b9d3-a66f40c62a2b" targetNamespace="http://schemas.microsoft.com/office/2006/metadata/properties" ma:root="true" ma:fieldsID="9d17ea6eafa0e2a7fc327839a7ceff44" ns2:_="">
    <xsd:import namespace="76d4bf16-ee9d-4393-b9d3-a66f40c62a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d4bf16-ee9d-4393-b9d3-a66f40c62a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83F4F5-068C-4F83-8DF8-B805950A90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d4bf16-ee9d-4393-b9d3-a66f40c62a2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4ED44D-9D99-463F-ABCF-B5AA17DEAA8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5ADDBB0-E532-473C-8B4F-384AD2935A7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145</Words>
  <Application>Microsoft Office PowerPoint</Application>
  <PresentationFormat>Širokoúhlá obrazovka</PresentationFormat>
  <Paragraphs>20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1. Pracovní skupina k vytvoření akčního plánu pro OP Zaměstnanost na období 2021-2027</vt:lpstr>
      <vt:lpstr>Základní informace</vt:lpstr>
      <vt:lpstr>Základní informace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Michal Zich</dc:creator>
  <cp:lastModifiedBy>Michal Zich</cp:lastModifiedBy>
  <cp:revision>7</cp:revision>
  <dcterms:created xsi:type="dcterms:W3CDTF">2021-08-09T11:43:17Z</dcterms:created>
  <dcterms:modified xsi:type="dcterms:W3CDTF">2022-04-05T07:20:17Z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0x01010033880AB575B23E4B8DB36FDE7F5BA4D1</vt:lpwstr>
  </property>
</Properties>
</file>